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48"/>
  </p:notesMasterIdLst>
  <p:sldIdLst>
    <p:sldId id="308" r:id="rId2"/>
    <p:sldId id="642" r:id="rId3"/>
    <p:sldId id="643" r:id="rId4"/>
    <p:sldId id="644" r:id="rId5"/>
    <p:sldId id="645" r:id="rId6"/>
    <p:sldId id="664" r:id="rId7"/>
    <p:sldId id="1214" r:id="rId8"/>
    <p:sldId id="649" r:id="rId9"/>
    <p:sldId id="1215" r:id="rId10"/>
    <p:sldId id="1216" r:id="rId11"/>
    <p:sldId id="1217" r:id="rId12"/>
    <p:sldId id="646" r:id="rId13"/>
    <p:sldId id="1219" r:id="rId14"/>
    <p:sldId id="1218" r:id="rId15"/>
    <p:sldId id="652" r:id="rId16"/>
    <p:sldId id="658" r:id="rId17"/>
    <p:sldId id="681" r:id="rId18"/>
    <p:sldId id="1220" r:id="rId19"/>
    <p:sldId id="1222" r:id="rId20"/>
    <p:sldId id="1223" r:id="rId21"/>
    <p:sldId id="1224" r:id="rId22"/>
    <p:sldId id="1225" r:id="rId23"/>
    <p:sldId id="1226" r:id="rId24"/>
    <p:sldId id="1227" r:id="rId25"/>
    <p:sldId id="1228" r:id="rId26"/>
    <p:sldId id="659" r:id="rId27"/>
    <p:sldId id="682" r:id="rId28"/>
    <p:sldId id="1168" r:id="rId29"/>
    <p:sldId id="1229" r:id="rId30"/>
    <p:sldId id="1230" r:id="rId31"/>
    <p:sldId id="1231" r:id="rId32"/>
    <p:sldId id="657" r:id="rId33"/>
    <p:sldId id="1232" r:id="rId34"/>
    <p:sldId id="1233" r:id="rId35"/>
    <p:sldId id="1234" r:id="rId36"/>
    <p:sldId id="1235" r:id="rId37"/>
    <p:sldId id="1169" r:id="rId38"/>
    <p:sldId id="1170" r:id="rId39"/>
    <p:sldId id="1171" r:id="rId40"/>
    <p:sldId id="724" r:id="rId41"/>
    <p:sldId id="1159" r:id="rId42"/>
    <p:sldId id="1236" r:id="rId43"/>
    <p:sldId id="1237" r:id="rId44"/>
    <p:sldId id="1238" r:id="rId45"/>
    <p:sldId id="1239" r:id="rId46"/>
    <p:sldId id="622" r:id="rId4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50A3A7"/>
    <a:srgbClr val="BCBCBC"/>
    <a:srgbClr val="0057A2"/>
    <a:srgbClr val="993300"/>
    <a:srgbClr val="FF9933"/>
    <a:srgbClr val="FFFFCC"/>
    <a:srgbClr val="FFCC66"/>
    <a:srgbClr val="006600"/>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412" autoAdjust="0"/>
    <p:restoredTop sz="75993" autoAdjust="0"/>
  </p:normalViewPr>
  <p:slideViewPr>
    <p:cSldViewPr snapToGrid="0">
      <p:cViewPr>
        <p:scale>
          <a:sx n="71" d="100"/>
          <a:sy n="71" d="100"/>
        </p:scale>
        <p:origin x="-390" y="-72"/>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4/6/2025</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790316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13</a:t>
            </a:fld>
            <a:endParaRPr lang="en-US"/>
          </a:p>
        </p:txBody>
      </p:sp>
    </p:spTree>
    <p:extLst>
      <p:ext uri="{BB962C8B-B14F-4D97-AF65-F5344CB8AC3E}">
        <p14:creationId xmlns:p14="http://schemas.microsoft.com/office/powerpoint/2010/main" val="2835853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15</a:t>
            </a:fld>
            <a:endParaRPr lang="en-US"/>
          </a:p>
        </p:txBody>
      </p:sp>
    </p:spTree>
    <p:extLst>
      <p:ext uri="{BB962C8B-B14F-4D97-AF65-F5344CB8AC3E}">
        <p14:creationId xmlns:p14="http://schemas.microsoft.com/office/powerpoint/2010/main" val="3046005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145557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2687589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19</a:t>
            </a:fld>
            <a:endParaRPr lang="en-US"/>
          </a:p>
        </p:txBody>
      </p:sp>
    </p:spTree>
    <p:extLst>
      <p:ext uri="{BB962C8B-B14F-4D97-AF65-F5344CB8AC3E}">
        <p14:creationId xmlns:p14="http://schemas.microsoft.com/office/powerpoint/2010/main" val="1908950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2933505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21</a:t>
            </a:fld>
            <a:endParaRPr lang="en-US"/>
          </a:p>
        </p:txBody>
      </p:sp>
    </p:spTree>
    <p:extLst>
      <p:ext uri="{BB962C8B-B14F-4D97-AF65-F5344CB8AC3E}">
        <p14:creationId xmlns:p14="http://schemas.microsoft.com/office/powerpoint/2010/main" val="3984993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2856005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22110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25</a:t>
            </a:fld>
            <a:endParaRPr lang="en-US"/>
          </a:p>
        </p:txBody>
      </p:sp>
    </p:spTree>
    <p:extLst>
      <p:ext uri="{BB962C8B-B14F-4D97-AF65-F5344CB8AC3E}">
        <p14:creationId xmlns:p14="http://schemas.microsoft.com/office/powerpoint/2010/main" val="1264737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p>
          <a:p>
            <a:endParaRPr lang="ar-JO"/>
          </a:p>
        </p:txBody>
      </p:sp>
      <p:sp>
        <p:nvSpPr>
          <p:cNvPr id="4" name="Slide Number Placeholder 3"/>
          <p:cNvSpPr>
            <a:spLocks noGrp="1"/>
          </p:cNvSpPr>
          <p:nvPr>
            <p:ph type="sldNum" sz="quarter" idx="10"/>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2454866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20749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27</a:t>
            </a:fld>
            <a:endParaRPr lang="en-US"/>
          </a:p>
        </p:txBody>
      </p:sp>
    </p:spTree>
    <p:extLst>
      <p:ext uri="{BB962C8B-B14F-4D97-AF65-F5344CB8AC3E}">
        <p14:creationId xmlns:p14="http://schemas.microsoft.com/office/powerpoint/2010/main" val="3258622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32059571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3723887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31</a:t>
            </a:fld>
            <a:endParaRPr lang="en-US"/>
          </a:p>
        </p:txBody>
      </p:sp>
    </p:spTree>
    <p:extLst>
      <p:ext uri="{BB962C8B-B14F-4D97-AF65-F5344CB8AC3E}">
        <p14:creationId xmlns:p14="http://schemas.microsoft.com/office/powerpoint/2010/main" val="29862653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33</a:t>
            </a:fld>
            <a:endParaRPr lang="en-US"/>
          </a:p>
        </p:txBody>
      </p:sp>
    </p:spTree>
    <p:extLst>
      <p:ext uri="{BB962C8B-B14F-4D97-AF65-F5344CB8AC3E}">
        <p14:creationId xmlns:p14="http://schemas.microsoft.com/office/powerpoint/2010/main" val="23686560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12275966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32657520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37</a:t>
            </a:fld>
            <a:endParaRPr lang="en-US"/>
          </a:p>
        </p:txBody>
      </p:sp>
    </p:spTree>
    <p:extLst>
      <p:ext uri="{BB962C8B-B14F-4D97-AF65-F5344CB8AC3E}">
        <p14:creationId xmlns:p14="http://schemas.microsoft.com/office/powerpoint/2010/main" val="37871277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39</a:t>
            </a:fld>
            <a:endParaRPr lang="en-US"/>
          </a:p>
        </p:txBody>
      </p:sp>
    </p:spTree>
    <p:extLst>
      <p:ext uri="{BB962C8B-B14F-4D97-AF65-F5344CB8AC3E}">
        <p14:creationId xmlns:p14="http://schemas.microsoft.com/office/powerpoint/2010/main" val="1095166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972866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21031482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43</a:t>
            </a:fld>
            <a:endParaRPr lang="en-US"/>
          </a:p>
        </p:txBody>
      </p:sp>
    </p:spTree>
    <p:extLst>
      <p:ext uri="{BB962C8B-B14F-4D97-AF65-F5344CB8AC3E}">
        <p14:creationId xmlns:p14="http://schemas.microsoft.com/office/powerpoint/2010/main" val="428789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19902527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48604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7</a:t>
            </a:fld>
            <a:endParaRPr lang="en-US"/>
          </a:p>
        </p:txBody>
      </p:sp>
    </p:spTree>
    <p:extLst>
      <p:ext uri="{BB962C8B-B14F-4D97-AF65-F5344CB8AC3E}">
        <p14:creationId xmlns:p14="http://schemas.microsoft.com/office/powerpoint/2010/main" val="563131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9</a:t>
            </a:fld>
            <a:endParaRPr lang="en-US"/>
          </a:p>
        </p:txBody>
      </p:sp>
    </p:spTree>
    <p:extLst>
      <p:ext uri="{BB962C8B-B14F-4D97-AF65-F5344CB8AC3E}">
        <p14:creationId xmlns:p14="http://schemas.microsoft.com/office/powerpoint/2010/main" val="1565348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770875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1299830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xmlns=""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xmlns=""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xmlns=""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xmlns=""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0139" y="6629186"/>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sv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hyperlink" Target="https://youtu.be/WsO4i8j4ZW8?si=-MvMDu1kQXZKo4iQ"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youtu.be/fv7N88ylwb4?si=Tzk2POhubL6YMBdJ"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xmlns="" id="{028D7000-10E5-4545-952E-E0C5CB10B06C}"/>
              </a:ext>
            </a:extLst>
          </p:cNvPr>
          <p:cNvPicPr>
            <a:picLocks noChangeAspect="1"/>
          </p:cNvPicPr>
          <p:nvPr/>
        </p:nvPicPr>
        <p:blipFill rotWithShape="1">
          <a:blip r:embed="rId3">
            <a:extLst>
              <a:ext uri="{96DAC541-7B7A-43D3-8B79-37D633B846F1}">
                <asvg:svgBlip xmlns:asvg="http://schemas.microsoft.com/office/drawing/2016/SVG/main" xmlns="" r:embed="rId4"/>
              </a:ext>
            </a:extLst>
          </a:blip>
          <a:srcRect l="4262" t="12014" r="4262" b="17568"/>
          <a:stretch/>
        </p:blipFill>
        <p:spPr>
          <a:xfrm>
            <a:off x="0" y="0"/>
            <a:ext cx="12192000" cy="6858000"/>
          </a:xfrm>
          <a:prstGeom prst="rect">
            <a:avLst/>
          </a:prstGeom>
        </p:spPr>
      </p:pic>
      <p:sp>
        <p:nvSpPr>
          <p:cNvPr id="4" name="TextBox 3">
            <a:extLst>
              <a:ext uri="{FF2B5EF4-FFF2-40B4-BE49-F238E27FC236}">
                <a16:creationId xmlns:a16="http://schemas.microsoft.com/office/drawing/2014/main" xmlns="" id="{31ABDC9A-F8AE-D6F9-4087-9E9FC0B21E16}"/>
              </a:ext>
            </a:extLst>
          </p:cNvPr>
          <p:cNvSpPr txBox="1"/>
          <p:nvPr/>
        </p:nvSpPr>
        <p:spPr>
          <a:xfrm>
            <a:off x="-128342" y="2124983"/>
            <a:ext cx="6753577" cy="1150315"/>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lnSpc>
                <a:spcPct val="150000"/>
              </a:lnSpc>
              <a:spcAft>
                <a:spcPts val="800"/>
              </a:spcAft>
              <a:buSzPct val="150000"/>
            </a:pPr>
            <a:r>
              <a:rPr lang="ar-SY" sz="5000" b="1" dirty="0">
                <a:latin typeface="Calibri" panose="020F0502020204030204" pitchFamily="34" charset="0"/>
                <a:ea typeface="Calibri" panose="020F0502020204030204" pitchFamily="34" charset="0"/>
              </a:rPr>
              <a:t>قواعد السلوك الوظيفي</a:t>
            </a:r>
            <a:endParaRPr lang="en-US" sz="5000" b="1"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4562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xmlns=""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xmlns=""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xmlns=""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xmlns=""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السلوك الوظيفي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FF0DA242-E594-1FCE-518A-D35CCCF5891D}"/>
              </a:ext>
            </a:extLst>
          </p:cNvPr>
          <p:cNvSpPr txBox="1"/>
          <p:nvPr/>
        </p:nvSpPr>
        <p:spPr>
          <a:xfrm>
            <a:off x="4482803" y="2262158"/>
            <a:ext cx="7373389" cy="557845"/>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السلوك الوظيفي يمكن أن يشمل:</a:t>
            </a:r>
            <a:endParaRPr lang="en-US" sz="2200" b="1"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4" name="Group 13">
            <a:extLst>
              <a:ext uri="{FF2B5EF4-FFF2-40B4-BE49-F238E27FC236}">
                <a16:creationId xmlns:a16="http://schemas.microsoft.com/office/drawing/2014/main" xmlns="" id="{5961C22B-49A7-37FD-C762-3262E0FF4598}"/>
              </a:ext>
            </a:extLst>
          </p:cNvPr>
          <p:cNvGrpSpPr/>
          <p:nvPr/>
        </p:nvGrpSpPr>
        <p:grpSpPr>
          <a:xfrm>
            <a:off x="7056831" y="3227929"/>
            <a:ext cx="2847400" cy="2458187"/>
            <a:chOff x="9095470" y="560066"/>
            <a:chExt cx="2847400" cy="2458187"/>
          </a:xfrm>
        </p:grpSpPr>
        <p:sp>
          <p:nvSpPr>
            <p:cNvPr id="17" name="Shape">
              <a:extLst>
                <a:ext uri="{FF2B5EF4-FFF2-40B4-BE49-F238E27FC236}">
                  <a16:creationId xmlns:a16="http://schemas.microsoft.com/office/drawing/2014/main" xmlns="" id="{58566F63-F1CD-DF6F-CB1D-F9E65F33888E}"/>
                </a:ext>
              </a:extLst>
            </p:cNvPr>
            <p:cNvSpPr/>
            <p:nvPr/>
          </p:nvSpPr>
          <p:spPr>
            <a:xfrm>
              <a:off x="9395049" y="560066"/>
              <a:ext cx="2547821" cy="1955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83" y="0"/>
                  </a:lnTo>
                  <a:lnTo>
                    <a:pt x="11183" y="0"/>
                  </a:lnTo>
                  <a:cubicBezTo>
                    <a:pt x="8661" y="0"/>
                    <a:pt x="5942" y="2187"/>
                    <a:pt x="5117" y="4888"/>
                  </a:cubicBezTo>
                  <a:lnTo>
                    <a:pt x="1706" y="16031"/>
                  </a:lnTo>
                  <a:lnTo>
                    <a:pt x="0" y="21600"/>
                  </a:lnTo>
                  <a:lnTo>
                    <a:pt x="3077" y="21600"/>
                  </a:lnTo>
                  <a:lnTo>
                    <a:pt x="4383" y="18122"/>
                  </a:lnTo>
                  <a:cubicBezTo>
                    <a:pt x="4819" y="16963"/>
                    <a:pt x="5832" y="16025"/>
                    <a:pt x="6653" y="16025"/>
                  </a:cubicBezTo>
                  <a:lnTo>
                    <a:pt x="9386" y="16025"/>
                  </a:lnTo>
                  <a:cubicBezTo>
                    <a:pt x="11412" y="16025"/>
                    <a:pt x="14296" y="13701"/>
                    <a:pt x="15827" y="10833"/>
                  </a:cubicBezTo>
                  <a:lnTo>
                    <a:pt x="21600" y="0"/>
                  </a:lnTo>
                  <a:close/>
                </a:path>
              </a:pathLst>
            </a:custGeom>
            <a:solidFill>
              <a:srgbClr val="2E6D7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8" name="Shape">
              <a:extLst>
                <a:ext uri="{FF2B5EF4-FFF2-40B4-BE49-F238E27FC236}">
                  <a16:creationId xmlns:a16="http://schemas.microsoft.com/office/drawing/2014/main" xmlns="" id="{1067D62A-0B52-980B-FF21-C0D92143FCE8}"/>
                </a:ext>
              </a:extLst>
            </p:cNvPr>
            <p:cNvSpPr/>
            <p:nvPr/>
          </p:nvSpPr>
          <p:spPr>
            <a:xfrm>
              <a:off x="9578928" y="862927"/>
              <a:ext cx="1727933" cy="1186568"/>
            </a:xfrm>
            <a:custGeom>
              <a:avLst/>
              <a:gdLst/>
              <a:ahLst/>
              <a:cxnLst>
                <a:cxn ang="0">
                  <a:pos x="wd2" y="hd2"/>
                </a:cxn>
                <a:cxn ang="5400000">
                  <a:pos x="wd2" y="hd2"/>
                </a:cxn>
                <a:cxn ang="10800000">
                  <a:pos x="wd2" y="hd2"/>
                </a:cxn>
                <a:cxn ang="16200000">
                  <a:pos x="wd2" y="hd2"/>
                </a:cxn>
              </a:cxnLst>
              <a:rect l="0" t="0" r="r" b="b"/>
              <a:pathLst>
                <a:path w="21600" h="21600" extrusionOk="0">
                  <a:moveTo>
                    <a:pt x="10242" y="0"/>
                  </a:moveTo>
                  <a:cubicBezTo>
                    <a:pt x="7856" y="0"/>
                    <a:pt x="5253" y="2442"/>
                    <a:pt x="4428" y="5444"/>
                  </a:cubicBezTo>
                  <a:lnTo>
                    <a:pt x="1710" y="15358"/>
                  </a:lnTo>
                  <a:lnTo>
                    <a:pt x="0" y="21600"/>
                  </a:lnTo>
                  <a:cubicBezTo>
                    <a:pt x="946" y="18154"/>
                    <a:pt x="3603" y="15358"/>
                    <a:pt x="5929" y="15358"/>
                  </a:cubicBezTo>
                  <a:lnTo>
                    <a:pt x="11953" y="15358"/>
                  </a:lnTo>
                  <a:cubicBezTo>
                    <a:pt x="13670" y="15358"/>
                    <a:pt x="15935" y="13301"/>
                    <a:pt x="17016" y="10761"/>
                  </a:cubicBezTo>
                  <a:lnTo>
                    <a:pt x="21600" y="0"/>
                  </a:lnTo>
                  <a:lnTo>
                    <a:pt x="10242" y="0"/>
                  </a:ln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xmlns="" id="{9BCA2BE1-0524-1075-CCF9-BE641BD9D45B}"/>
                </a:ext>
              </a:extLst>
            </p:cNvPr>
            <p:cNvSpPr txBox="1"/>
            <p:nvPr/>
          </p:nvSpPr>
          <p:spPr>
            <a:xfrm>
              <a:off x="9095470" y="2617759"/>
              <a:ext cx="1183994" cy="400494"/>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الالتزام بالمواعيد</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xmlns="" id="{1398B5EC-2CE1-04E3-ED3D-DE5EA6BE7F1C}"/>
                </a:ext>
              </a:extLst>
            </p:cNvPr>
            <p:cNvSpPr txBox="1"/>
            <p:nvPr/>
          </p:nvSpPr>
          <p:spPr>
            <a:xfrm>
              <a:off x="10357499" y="1086879"/>
              <a:ext cx="44114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01</a:t>
              </a:r>
            </a:p>
          </p:txBody>
        </p:sp>
      </p:grpSp>
      <p:grpSp>
        <p:nvGrpSpPr>
          <p:cNvPr id="21" name="Group 20">
            <a:extLst>
              <a:ext uri="{FF2B5EF4-FFF2-40B4-BE49-F238E27FC236}">
                <a16:creationId xmlns:a16="http://schemas.microsoft.com/office/drawing/2014/main" xmlns="" id="{360183FA-112F-A69F-6973-1AC08475D4FC}"/>
              </a:ext>
            </a:extLst>
          </p:cNvPr>
          <p:cNvGrpSpPr/>
          <p:nvPr/>
        </p:nvGrpSpPr>
        <p:grpSpPr>
          <a:xfrm>
            <a:off x="4373148" y="3225844"/>
            <a:ext cx="3114514" cy="2462356"/>
            <a:chOff x="6987751" y="560066"/>
            <a:chExt cx="3114514" cy="2462356"/>
          </a:xfrm>
        </p:grpSpPr>
        <p:sp>
          <p:nvSpPr>
            <p:cNvPr id="22" name="Shape">
              <a:extLst>
                <a:ext uri="{FF2B5EF4-FFF2-40B4-BE49-F238E27FC236}">
                  <a16:creationId xmlns:a16="http://schemas.microsoft.com/office/drawing/2014/main" xmlns="" id="{DD2F979F-FE1A-D7C7-7071-F631ACBB0294}"/>
                </a:ext>
              </a:extLst>
            </p:cNvPr>
            <p:cNvSpPr/>
            <p:nvPr/>
          </p:nvSpPr>
          <p:spPr>
            <a:xfrm>
              <a:off x="7554444" y="560066"/>
              <a:ext cx="2547821" cy="1955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83" y="0"/>
                  </a:lnTo>
                  <a:lnTo>
                    <a:pt x="11183" y="0"/>
                  </a:lnTo>
                  <a:cubicBezTo>
                    <a:pt x="8661" y="0"/>
                    <a:pt x="5942" y="2187"/>
                    <a:pt x="5117" y="4888"/>
                  </a:cubicBezTo>
                  <a:lnTo>
                    <a:pt x="1706" y="16031"/>
                  </a:lnTo>
                  <a:lnTo>
                    <a:pt x="0" y="21600"/>
                  </a:lnTo>
                  <a:lnTo>
                    <a:pt x="3077" y="21600"/>
                  </a:lnTo>
                  <a:lnTo>
                    <a:pt x="4383" y="18122"/>
                  </a:lnTo>
                  <a:cubicBezTo>
                    <a:pt x="4819" y="16963"/>
                    <a:pt x="5832" y="16025"/>
                    <a:pt x="6653" y="16025"/>
                  </a:cubicBezTo>
                  <a:lnTo>
                    <a:pt x="9386" y="16025"/>
                  </a:lnTo>
                  <a:cubicBezTo>
                    <a:pt x="11412" y="16025"/>
                    <a:pt x="14296" y="13701"/>
                    <a:pt x="15827" y="10833"/>
                  </a:cubicBezTo>
                  <a:lnTo>
                    <a:pt x="21600" y="0"/>
                  </a:lnTo>
                  <a:close/>
                </a:path>
              </a:pathLst>
            </a:custGeom>
            <a:solidFill>
              <a:srgbClr val="C48C0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Shape">
              <a:extLst>
                <a:ext uri="{FF2B5EF4-FFF2-40B4-BE49-F238E27FC236}">
                  <a16:creationId xmlns:a16="http://schemas.microsoft.com/office/drawing/2014/main" xmlns="" id="{DE382CE8-9083-60A6-9094-144718E705F8}"/>
                </a:ext>
              </a:extLst>
            </p:cNvPr>
            <p:cNvSpPr/>
            <p:nvPr/>
          </p:nvSpPr>
          <p:spPr>
            <a:xfrm>
              <a:off x="7738325" y="862927"/>
              <a:ext cx="1727933" cy="1186568"/>
            </a:xfrm>
            <a:custGeom>
              <a:avLst/>
              <a:gdLst/>
              <a:ahLst/>
              <a:cxnLst>
                <a:cxn ang="0">
                  <a:pos x="wd2" y="hd2"/>
                </a:cxn>
                <a:cxn ang="5400000">
                  <a:pos x="wd2" y="hd2"/>
                </a:cxn>
                <a:cxn ang="10800000">
                  <a:pos x="wd2" y="hd2"/>
                </a:cxn>
                <a:cxn ang="16200000">
                  <a:pos x="wd2" y="hd2"/>
                </a:cxn>
              </a:cxnLst>
              <a:rect l="0" t="0" r="r" b="b"/>
              <a:pathLst>
                <a:path w="21600" h="21600" extrusionOk="0">
                  <a:moveTo>
                    <a:pt x="10242" y="0"/>
                  </a:moveTo>
                  <a:cubicBezTo>
                    <a:pt x="7856" y="0"/>
                    <a:pt x="5253" y="2442"/>
                    <a:pt x="4428" y="5444"/>
                  </a:cubicBezTo>
                  <a:lnTo>
                    <a:pt x="1710" y="15358"/>
                  </a:lnTo>
                  <a:lnTo>
                    <a:pt x="0" y="21600"/>
                  </a:lnTo>
                  <a:cubicBezTo>
                    <a:pt x="946" y="18154"/>
                    <a:pt x="3603" y="15358"/>
                    <a:pt x="5929" y="15358"/>
                  </a:cubicBezTo>
                  <a:lnTo>
                    <a:pt x="11953" y="15358"/>
                  </a:lnTo>
                  <a:cubicBezTo>
                    <a:pt x="13670" y="15358"/>
                    <a:pt x="15935" y="13301"/>
                    <a:pt x="17016" y="10761"/>
                  </a:cubicBezTo>
                  <a:lnTo>
                    <a:pt x="21600" y="0"/>
                  </a:lnTo>
                  <a:lnTo>
                    <a:pt x="10242" y="0"/>
                  </a:ln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xmlns="" id="{DC6C10B8-92ED-2747-A300-D387D187F77D}"/>
                </a:ext>
              </a:extLst>
            </p:cNvPr>
            <p:cNvSpPr txBox="1"/>
            <p:nvPr/>
          </p:nvSpPr>
          <p:spPr>
            <a:xfrm>
              <a:off x="6987751" y="2611540"/>
              <a:ext cx="1673282"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الانضباط</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TextBox 24">
              <a:extLst>
                <a:ext uri="{FF2B5EF4-FFF2-40B4-BE49-F238E27FC236}">
                  <a16:creationId xmlns:a16="http://schemas.microsoft.com/office/drawing/2014/main" xmlns="" id="{FE64A5CD-69FE-3F0E-F85E-B26F1A7E23C7}"/>
                </a:ext>
              </a:extLst>
            </p:cNvPr>
            <p:cNvSpPr txBox="1"/>
            <p:nvPr/>
          </p:nvSpPr>
          <p:spPr>
            <a:xfrm>
              <a:off x="8374332" y="1086879"/>
              <a:ext cx="486030"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02</a:t>
              </a:r>
            </a:p>
          </p:txBody>
        </p:sp>
      </p:grpSp>
      <p:grpSp>
        <p:nvGrpSpPr>
          <p:cNvPr id="26" name="Group 25">
            <a:extLst>
              <a:ext uri="{FF2B5EF4-FFF2-40B4-BE49-F238E27FC236}">
                <a16:creationId xmlns:a16="http://schemas.microsoft.com/office/drawing/2014/main" xmlns="" id="{B1A0F6A4-51CA-5DC0-CBA0-21599F286CD0}"/>
              </a:ext>
            </a:extLst>
          </p:cNvPr>
          <p:cNvGrpSpPr/>
          <p:nvPr/>
        </p:nvGrpSpPr>
        <p:grpSpPr>
          <a:xfrm>
            <a:off x="1843908" y="3222735"/>
            <a:ext cx="2960071" cy="2468575"/>
            <a:chOff x="5301591" y="560066"/>
            <a:chExt cx="2960071" cy="2468575"/>
          </a:xfrm>
        </p:grpSpPr>
        <p:sp>
          <p:nvSpPr>
            <p:cNvPr id="27" name="Shape">
              <a:extLst>
                <a:ext uri="{FF2B5EF4-FFF2-40B4-BE49-F238E27FC236}">
                  <a16:creationId xmlns:a16="http://schemas.microsoft.com/office/drawing/2014/main" xmlns="" id="{E0572B0D-B75A-DF47-704C-72EB86D49999}"/>
                </a:ext>
              </a:extLst>
            </p:cNvPr>
            <p:cNvSpPr/>
            <p:nvPr/>
          </p:nvSpPr>
          <p:spPr>
            <a:xfrm>
              <a:off x="5713841" y="560066"/>
              <a:ext cx="2547821" cy="1955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83" y="0"/>
                  </a:lnTo>
                  <a:lnTo>
                    <a:pt x="11183" y="0"/>
                  </a:lnTo>
                  <a:cubicBezTo>
                    <a:pt x="8661" y="0"/>
                    <a:pt x="5942" y="2187"/>
                    <a:pt x="5117" y="4888"/>
                  </a:cubicBezTo>
                  <a:lnTo>
                    <a:pt x="1706" y="16031"/>
                  </a:lnTo>
                  <a:lnTo>
                    <a:pt x="0" y="21600"/>
                  </a:lnTo>
                  <a:lnTo>
                    <a:pt x="3077" y="21600"/>
                  </a:lnTo>
                  <a:lnTo>
                    <a:pt x="4383" y="18122"/>
                  </a:lnTo>
                  <a:cubicBezTo>
                    <a:pt x="4819" y="16963"/>
                    <a:pt x="5832" y="16025"/>
                    <a:pt x="6653" y="16025"/>
                  </a:cubicBezTo>
                  <a:lnTo>
                    <a:pt x="9386" y="16025"/>
                  </a:lnTo>
                  <a:cubicBezTo>
                    <a:pt x="11412" y="16025"/>
                    <a:pt x="14296" y="13701"/>
                    <a:pt x="15827" y="10833"/>
                  </a:cubicBezTo>
                  <a:lnTo>
                    <a:pt x="21600" y="0"/>
                  </a:ln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Shape">
              <a:extLst>
                <a:ext uri="{FF2B5EF4-FFF2-40B4-BE49-F238E27FC236}">
                  <a16:creationId xmlns:a16="http://schemas.microsoft.com/office/drawing/2014/main" xmlns="" id="{0F62B350-B1E5-5706-8192-48F391AB75EC}"/>
                </a:ext>
              </a:extLst>
            </p:cNvPr>
            <p:cNvSpPr/>
            <p:nvPr/>
          </p:nvSpPr>
          <p:spPr>
            <a:xfrm>
              <a:off x="5897721" y="862927"/>
              <a:ext cx="1727933" cy="1186568"/>
            </a:xfrm>
            <a:custGeom>
              <a:avLst/>
              <a:gdLst/>
              <a:ahLst/>
              <a:cxnLst>
                <a:cxn ang="0">
                  <a:pos x="wd2" y="hd2"/>
                </a:cxn>
                <a:cxn ang="5400000">
                  <a:pos x="wd2" y="hd2"/>
                </a:cxn>
                <a:cxn ang="10800000">
                  <a:pos x="wd2" y="hd2"/>
                </a:cxn>
                <a:cxn ang="16200000">
                  <a:pos x="wd2" y="hd2"/>
                </a:cxn>
              </a:cxnLst>
              <a:rect l="0" t="0" r="r" b="b"/>
              <a:pathLst>
                <a:path w="21600" h="21600" extrusionOk="0">
                  <a:moveTo>
                    <a:pt x="10242" y="0"/>
                  </a:moveTo>
                  <a:cubicBezTo>
                    <a:pt x="7856" y="0"/>
                    <a:pt x="5253" y="2442"/>
                    <a:pt x="4428" y="5444"/>
                  </a:cubicBezTo>
                  <a:lnTo>
                    <a:pt x="1710" y="15358"/>
                  </a:lnTo>
                  <a:lnTo>
                    <a:pt x="0" y="21600"/>
                  </a:lnTo>
                  <a:cubicBezTo>
                    <a:pt x="946" y="18154"/>
                    <a:pt x="3603" y="15358"/>
                    <a:pt x="5929" y="15358"/>
                  </a:cubicBezTo>
                  <a:lnTo>
                    <a:pt x="11953" y="15358"/>
                  </a:lnTo>
                  <a:cubicBezTo>
                    <a:pt x="13670" y="15358"/>
                    <a:pt x="15935" y="13301"/>
                    <a:pt x="17016" y="10761"/>
                  </a:cubicBezTo>
                  <a:lnTo>
                    <a:pt x="21600" y="0"/>
                  </a:lnTo>
                  <a:lnTo>
                    <a:pt x="10242" y="0"/>
                  </a:ln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xmlns="" id="{DB8407DB-024F-F68F-D4CA-FF3BEC442B00}"/>
                </a:ext>
              </a:extLst>
            </p:cNvPr>
            <p:cNvSpPr txBox="1"/>
            <p:nvPr/>
          </p:nvSpPr>
          <p:spPr>
            <a:xfrm>
              <a:off x="5301591" y="2617759"/>
              <a:ext cx="1251723"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التعاون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xmlns="" id="{6F952993-3E3D-5FFC-1D98-4A8EB6F39CE6}"/>
                </a:ext>
              </a:extLst>
            </p:cNvPr>
            <p:cNvSpPr txBox="1"/>
            <p:nvPr/>
          </p:nvSpPr>
          <p:spPr>
            <a:xfrm>
              <a:off x="6516110" y="1076031"/>
              <a:ext cx="486030"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03</a:t>
              </a:r>
            </a:p>
          </p:txBody>
        </p:sp>
      </p:grpSp>
    </p:spTree>
    <p:extLst>
      <p:ext uri="{BB962C8B-B14F-4D97-AF65-F5344CB8AC3E}">
        <p14:creationId xmlns:p14="http://schemas.microsoft.com/office/powerpoint/2010/main" val="279769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xmlns="" id="{887D7474-1C6F-F56A-AF39-A9D0680F975D}"/>
              </a:ext>
            </a:extLst>
          </p:cNvPr>
          <p:cNvGrpSpPr/>
          <p:nvPr/>
        </p:nvGrpSpPr>
        <p:grpSpPr>
          <a:xfrm>
            <a:off x="6908956" y="3119300"/>
            <a:ext cx="3072741" cy="2468575"/>
            <a:chOff x="3348317" y="560066"/>
            <a:chExt cx="3072741" cy="2468575"/>
          </a:xfrm>
        </p:grpSpPr>
        <p:sp>
          <p:nvSpPr>
            <p:cNvPr id="31" name="Shape">
              <a:extLst>
                <a:ext uri="{FF2B5EF4-FFF2-40B4-BE49-F238E27FC236}">
                  <a16:creationId xmlns:a16="http://schemas.microsoft.com/office/drawing/2014/main" xmlns="" id="{00D4FB61-E2D9-7235-D9A7-F5DF259E887B}"/>
                </a:ext>
              </a:extLst>
            </p:cNvPr>
            <p:cNvSpPr/>
            <p:nvPr/>
          </p:nvSpPr>
          <p:spPr>
            <a:xfrm>
              <a:off x="3873237" y="560066"/>
              <a:ext cx="2547821" cy="1955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83" y="0"/>
                  </a:lnTo>
                  <a:lnTo>
                    <a:pt x="11183" y="0"/>
                  </a:lnTo>
                  <a:cubicBezTo>
                    <a:pt x="8661" y="0"/>
                    <a:pt x="5942" y="2187"/>
                    <a:pt x="5117" y="4888"/>
                  </a:cubicBezTo>
                  <a:lnTo>
                    <a:pt x="1706" y="16031"/>
                  </a:lnTo>
                  <a:lnTo>
                    <a:pt x="0" y="21600"/>
                  </a:lnTo>
                  <a:lnTo>
                    <a:pt x="3077" y="21600"/>
                  </a:lnTo>
                  <a:lnTo>
                    <a:pt x="4383" y="18122"/>
                  </a:lnTo>
                  <a:cubicBezTo>
                    <a:pt x="4819" y="16963"/>
                    <a:pt x="5832" y="16025"/>
                    <a:pt x="6653" y="16025"/>
                  </a:cubicBezTo>
                  <a:lnTo>
                    <a:pt x="9386" y="16025"/>
                  </a:lnTo>
                  <a:cubicBezTo>
                    <a:pt x="11412" y="16025"/>
                    <a:pt x="14296" y="13701"/>
                    <a:pt x="15827" y="10833"/>
                  </a:cubicBezTo>
                  <a:lnTo>
                    <a:pt x="21600" y="0"/>
                  </a:lnTo>
                  <a:close/>
                </a:path>
              </a:pathLst>
            </a:custGeom>
            <a:solidFill>
              <a:schemeClr val="bg1">
                <a:lumMod val="75000"/>
              </a:schemeClr>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2" name="Shape">
              <a:extLst>
                <a:ext uri="{FF2B5EF4-FFF2-40B4-BE49-F238E27FC236}">
                  <a16:creationId xmlns:a16="http://schemas.microsoft.com/office/drawing/2014/main" xmlns="" id="{D684E683-20C6-6BE5-B7F4-89615437B51F}"/>
                </a:ext>
              </a:extLst>
            </p:cNvPr>
            <p:cNvSpPr/>
            <p:nvPr/>
          </p:nvSpPr>
          <p:spPr>
            <a:xfrm>
              <a:off x="4057116" y="862927"/>
              <a:ext cx="1727933" cy="1186568"/>
            </a:xfrm>
            <a:custGeom>
              <a:avLst/>
              <a:gdLst/>
              <a:ahLst/>
              <a:cxnLst>
                <a:cxn ang="0">
                  <a:pos x="wd2" y="hd2"/>
                </a:cxn>
                <a:cxn ang="5400000">
                  <a:pos x="wd2" y="hd2"/>
                </a:cxn>
                <a:cxn ang="10800000">
                  <a:pos x="wd2" y="hd2"/>
                </a:cxn>
                <a:cxn ang="16200000">
                  <a:pos x="wd2" y="hd2"/>
                </a:cxn>
              </a:cxnLst>
              <a:rect l="0" t="0" r="r" b="b"/>
              <a:pathLst>
                <a:path w="21600" h="21600" extrusionOk="0">
                  <a:moveTo>
                    <a:pt x="10242" y="0"/>
                  </a:moveTo>
                  <a:cubicBezTo>
                    <a:pt x="7856" y="0"/>
                    <a:pt x="5253" y="2442"/>
                    <a:pt x="4428" y="5444"/>
                  </a:cubicBezTo>
                  <a:lnTo>
                    <a:pt x="1710" y="15358"/>
                  </a:lnTo>
                  <a:lnTo>
                    <a:pt x="0" y="21600"/>
                  </a:lnTo>
                  <a:cubicBezTo>
                    <a:pt x="946" y="18154"/>
                    <a:pt x="3603" y="15358"/>
                    <a:pt x="5929" y="15358"/>
                  </a:cubicBezTo>
                  <a:lnTo>
                    <a:pt x="11953" y="15358"/>
                  </a:lnTo>
                  <a:cubicBezTo>
                    <a:pt x="13670" y="15358"/>
                    <a:pt x="15935" y="13301"/>
                    <a:pt x="17016" y="10761"/>
                  </a:cubicBezTo>
                  <a:lnTo>
                    <a:pt x="21600" y="0"/>
                  </a:lnTo>
                  <a:lnTo>
                    <a:pt x="10242" y="0"/>
                  </a:lnTo>
                  <a:close/>
                </a:path>
              </a:pathLst>
            </a:custGeom>
            <a:solidFill>
              <a:schemeClr val="bg1">
                <a:lumMod val="85000"/>
              </a:schemeClr>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xmlns="" id="{44B555C3-AF81-8CD9-836F-22A3C00B2A13}"/>
                </a:ext>
              </a:extLst>
            </p:cNvPr>
            <p:cNvSpPr txBox="1"/>
            <p:nvPr/>
          </p:nvSpPr>
          <p:spPr>
            <a:xfrm>
              <a:off x="3348317" y="2617759"/>
              <a:ext cx="966915"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الإيجابية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xmlns="" id="{05C1F248-C0DC-08CB-B00D-3874FC50F786}"/>
                </a:ext>
              </a:extLst>
            </p:cNvPr>
            <p:cNvSpPr txBox="1"/>
            <p:nvPr/>
          </p:nvSpPr>
          <p:spPr>
            <a:xfrm>
              <a:off x="4676230" y="1086879"/>
              <a:ext cx="510076" cy="369332"/>
            </a:xfrm>
            <a:prstGeom prst="rect">
              <a:avLst/>
            </a:prstGeom>
            <a:noFill/>
          </p:spPr>
          <p:txBody>
            <a:bodyPr wrap="none" rtlCol="0">
              <a:spAutoFit/>
            </a:bodyPr>
            <a:lstStyle/>
            <a:p>
              <a:pPr algn="l"/>
              <a:r>
                <a:rPr lang="en-US" spc="0" baseline="0" dirty="0">
                  <a:ln/>
                  <a:latin typeface="Montserrat Black"/>
                  <a:sym typeface="Montserrat Black"/>
                  <a:rtl val="0"/>
                </a:rPr>
                <a:t>04</a:t>
              </a:r>
            </a:p>
          </p:txBody>
        </p:sp>
      </p:grpSp>
      <p:grpSp>
        <p:nvGrpSpPr>
          <p:cNvPr id="35" name="Group 34">
            <a:extLst>
              <a:ext uri="{FF2B5EF4-FFF2-40B4-BE49-F238E27FC236}">
                <a16:creationId xmlns:a16="http://schemas.microsoft.com/office/drawing/2014/main" xmlns="" id="{4A67EF3A-89C7-67F9-8FE5-0FDD686EEFE3}"/>
              </a:ext>
            </a:extLst>
          </p:cNvPr>
          <p:cNvGrpSpPr/>
          <p:nvPr/>
        </p:nvGrpSpPr>
        <p:grpSpPr>
          <a:xfrm>
            <a:off x="4613468" y="3222735"/>
            <a:ext cx="2847400" cy="2468575"/>
            <a:chOff x="9095470" y="560066"/>
            <a:chExt cx="2847400" cy="2468575"/>
          </a:xfrm>
        </p:grpSpPr>
        <p:sp>
          <p:nvSpPr>
            <p:cNvPr id="36" name="Shape">
              <a:extLst>
                <a:ext uri="{FF2B5EF4-FFF2-40B4-BE49-F238E27FC236}">
                  <a16:creationId xmlns:a16="http://schemas.microsoft.com/office/drawing/2014/main" xmlns="" id="{7FD89406-8A21-1784-4014-F37DA03817C4}"/>
                </a:ext>
              </a:extLst>
            </p:cNvPr>
            <p:cNvSpPr/>
            <p:nvPr/>
          </p:nvSpPr>
          <p:spPr>
            <a:xfrm>
              <a:off x="9395049" y="560066"/>
              <a:ext cx="2547821" cy="1955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83" y="0"/>
                  </a:lnTo>
                  <a:lnTo>
                    <a:pt x="11183" y="0"/>
                  </a:lnTo>
                  <a:cubicBezTo>
                    <a:pt x="8661" y="0"/>
                    <a:pt x="5942" y="2187"/>
                    <a:pt x="5117" y="4888"/>
                  </a:cubicBezTo>
                  <a:lnTo>
                    <a:pt x="1706" y="16031"/>
                  </a:lnTo>
                  <a:lnTo>
                    <a:pt x="0" y="21600"/>
                  </a:lnTo>
                  <a:lnTo>
                    <a:pt x="3077" y="21600"/>
                  </a:lnTo>
                  <a:lnTo>
                    <a:pt x="4383" y="18122"/>
                  </a:lnTo>
                  <a:cubicBezTo>
                    <a:pt x="4819" y="16963"/>
                    <a:pt x="5832" y="16025"/>
                    <a:pt x="6653" y="16025"/>
                  </a:cubicBezTo>
                  <a:lnTo>
                    <a:pt x="9386" y="16025"/>
                  </a:lnTo>
                  <a:cubicBezTo>
                    <a:pt x="11412" y="16025"/>
                    <a:pt x="14296" y="13701"/>
                    <a:pt x="15827" y="10833"/>
                  </a:cubicBezTo>
                  <a:lnTo>
                    <a:pt x="21600" y="0"/>
                  </a:lnTo>
                  <a:close/>
                </a:path>
              </a:pathLst>
            </a:custGeom>
            <a:solidFill>
              <a:srgbClr val="2E6D7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7" name="Shape">
              <a:extLst>
                <a:ext uri="{FF2B5EF4-FFF2-40B4-BE49-F238E27FC236}">
                  <a16:creationId xmlns:a16="http://schemas.microsoft.com/office/drawing/2014/main" xmlns="" id="{37B2765B-0A11-DF29-DF2D-E98D1C7F7630}"/>
                </a:ext>
              </a:extLst>
            </p:cNvPr>
            <p:cNvSpPr/>
            <p:nvPr/>
          </p:nvSpPr>
          <p:spPr>
            <a:xfrm>
              <a:off x="9578928" y="862927"/>
              <a:ext cx="1727933" cy="1186568"/>
            </a:xfrm>
            <a:custGeom>
              <a:avLst/>
              <a:gdLst/>
              <a:ahLst/>
              <a:cxnLst>
                <a:cxn ang="0">
                  <a:pos x="wd2" y="hd2"/>
                </a:cxn>
                <a:cxn ang="5400000">
                  <a:pos x="wd2" y="hd2"/>
                </a:cxn>
                <a:cxn ang="10800000">
                  <a:pos x="wd2" y="hd2"/>
                </a:cxn>
                <a:cxn ang="16200000">
                  <a:pos x="wd2" y="hd2"/>
                </a:cxn>
              </a:cxnLst>
              <a:rect l="0" t="0" r="r" b="b"/>
              <a:pathLst>
                <a:path w="21600" h="21600" extrusionOk="0">
                  <a:moveTo>
                    <a:pt x="10242" y="0"/>
                  </a:moveTo>
                  <a:cubicBezTo>
                    <a:pt x="7856" y="0"/>
                    <a:pt x="5253" y="2442"/>
                    <a:pt x="4428" y="5444"/>
                  </a:cubicBezTo>
                  <a:lnTo>
                    <a:pt x="1710" y="15358"/>
                  </a:lnTo>
                  <a:lnTo>
                    <a:pt x="0" y="21600"/>
                  </a:lnTo>
                  <a:cubicBezTo>
                    <a:pt x="946" y="18154"/>
                    <a:pt x="3603" y="15358"/>
                    <a:pt x="5929" y="15358"/>
                  </a:cubicBezTo>
                  <a:lnTo>
                    <a:pt x="11953" y="15358"/>
                  </a:lnTo>
                  <a:cubicBezTo>
                    <a:pt x="13670" y="15358"/>
                    <a:pt x="15935" y="13301"/>
                    <a:pt x="17016" y="10761"/>
                  </a:cubicBezTo>
                  <a:lnTo>
                    <a:pt x="21600" y="0"/>
                  </a:lnTo>
                  <a:lnTo>
                    <a:pt x="10242" y="0"/>
                  </a:ln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xmlns="" id="{365D0591-E4C4-AA6D-8F14-FBA60A07EA8A}"/>
                </a:ext>
              </a:extLst>
            </p:cNvPr>
            <p:cNvSpPr txBox="1"/>
            <p:nvPr/>
          </p:nvSpPr>
          <p:spPr>
            <a:xfrm>
              <a:off x="9095470" y="2617759"/>
              <a:ext cx="1183994"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المرونة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9" name="TextBox 38">
              <a:extLst>
                <a:ext uri="{FF2B5EF4-FFF2-40B4-BE49-F238E27FC236}">
                  <a16:creationId xmlns:a16="http://schemas.microsoft.com/office/drawing/2014/main" xmlns="" id="{424D8EBA-6BFE-B01F-485C-A82786AD610C}"/>
                </a:ext>
              </a:extLst>
            </p:cNvPr>
            <p:cNvSpPr txBox="1"/>
            <p:nvPr/>
          </p:nvSpPr>
          <p:spPr>
            <a:xfrm>
              <a:off x="10357499" y="1086879"/>
              <a:ext cx="487634"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05</a:t>
              </a:r>
            </a:p>
          </p:txBody>
        </p:sp>
      </p:grpSp>
      <p:grpSp>
        <p:nvGrpSpPr>
          <p:cNvPr id="40" name="Group 39">
            <a:extLst>
              <a:ext uri="{FF2B5EF4-FFF2-40B4-BE49-F238E27FC236}">
                <a16:creationId xmlns:a16="http://schemas.microsoft.com/office/drawing/2014/main" xmlns="" id="{AC336D38-8D76-4A48-AF3D-F23C5970ACE1}"/>
              </a:ext>
            </a:extLst>
          </p:cNvPr>
          <p:cNvGrpSpPr/>
          <p:nvPr/>
        </p:nvGrpSpPr>
        <p:grpSpPr>
          <a:xfrm>
            <a:off x="1680877" y="3222735"/>
            <a:ext cx="3114514" cy="2462356"/>
            <a:chOff x="6987751" y="560066"/>
            <a:chExt cx="3114514" cy="2462356"/>
          </a:xfrm>
        </p:grpSpPr>
        <p:sp>
          <p:nvSpPr>
            <p:cNvPr id="41" name="Shape">
              <a:extLst>
                <a:ext uri="{FF2B5EF4-FFF2-40B4-BE49-F238E27FC236}">
                  <a16:creationId xmlns:a16="http://schemas.microsoft.com/office/drawing/2014/main" xmlns="" id="{414A55C9-998A-8A32-DDEC-B1AC56606157}"/>
                </a:ext>
              </a:extLst>
            </p:cNvPr>
            <p:cNvSpPr/>
            <p:nvPr/>
          </p:nvSpPr>
          <p:spPr>
            <a:xfrm>
              <a:off x="7554444" y="560066"/>
              <a:ext cx="2547821" cy="1955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83" y="0"/>
                  </a:lnTo>
                  <a:lnTo>
                    <a:pt x="11183" y="0"/>
                  </a:lnTo>
                  <a:cubicBezTo>
                    <a:pt x="8661" y="0"/>
                    <a:pt x="5942" y="2187"/>
                    <a:pt x="5117" y="4888"/>
                  </a:cubicBezTo>
                  <a:lnTo>
                    <a:pt x="1706" y="16031"/>
                  </a:lnTo>
                  <a:lnTo>
                    <a:pt x="0" y="21600"/>
                  </a:lnTo>
                  <a:lnTo>
                    <a:pt x="3077" y="21600"/>
                  </a:lnTo>
                  <a:lnTo>
                    <a:pt x="4383" y="18122"/>
                  </a:lnTo>
                  <a:cubicBezTo>
                    <a:pt x="4819" y="16963"/>
                    <a:pt x="5832" y="16025"/>
                    <a:pt x="6653" y="16025"/>
                  </a:cubicBezTo>
                  <a:lnTo>
                    <a:pt x="9386" y="16025"/>
                  </a:lnTo>
                  <a:cubicBezTo>
                    <a:pt x="11412" y="16025"/>
                    <a:pt x="14296" y="13701"/>
                    <a:pt x="15827" y="10833"/>
                  </a:cubicBezTo>
                  <a:lnTo>
                    <a:pt x="21600" y="0"/>
                  </a:lnTo>
                  <a:close/>
                </a:path>
              </a:pathLst>
            </a:custGeom>
            <a:solidFill>
              <a:srgbClr val="C48C0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Shape">
              <a:extLst>
                <a:ext uri="{FF2B5EF4-FFF2-40B4-BE49-F238E27FC236}">
                  <a16:creationId xmlns:a16="http://schemas.microsoft.com/office/drawing/2014/main" xmlns="" id="{8E307A1A-885F-BF9C-49E0-EA764672709B}"/>
                </a:ext>
              </a:extLst>
            </p:cNvPr>
            <p:cNvSpPr/>
            <p:nvPr/>
          </p:nvSpPr>
          <p:spPr>
            <a:xfrm>
              <a:off x="7738325" y="862927"/>
              <a:ext cx="1727933" cy="1186568"/>
            </a:xfrm>
            <a:custGeom>
              <a:avLst/>
              <a:gdLst/>
              <a:ahLst/>
              <a:cxnLst>
                <a:cxn ang="0">
                  <a:pos x="wd2" y="hd2"/>
                </a:cxn>
                <a:cxn ang="5400000">
                  <a:pos x="wd2" y="hd2"/>
                </a:cxn>
                <a:cxn ang="10800000">
                  <a:pos x="wd2" y="hd2"/>
                </a:cxn>
                <a:cxn ang="16200000">
                  <a:pos x="wd2" y="hd2"/>
                </a:cxn>
              </a:cxnLst>
              <a:rect l="0" t="0" r="r" b="b"/>
              <a:pathLst>
                <a:path w="21600" h="21600" extrusionOk="0">
                  <a:moveTo>
                    <a:pt x="10242" y="0"/>
                  </a:moveTo>
                  <a:cubicBezTo>
                    <a:pt x="7856" y="0"/>
                    <a:pt x="5253" y="2442"/>
                    <a:pt x="4428" y="5444"/>
                  </a:cubicBezTo>
                  <a:lnTo>
                    <a:pt x="1710" y="15358"/>
                  </a:lnTo>
                  <a:lnTo>
                    <a:pt x="0" y="21600"/>
                  </a:lnTo>
                  <a:cubicBezTo>
                    <a:pt x="946" y="18154"/>
                    <a:pt x="3603" y="15358"/>
                    <a:pt x="5929" y="15358"/>
                  </a:cubicBezTo>
                  <a:lnTo>
                    <a:pt x="11953" y="15358"/>
                  </a:lnTo>
                  <a:cubicBezTo>
                    <a:pt x="13670" y="15358"/>
                    <a:pt x="15935" y="13301"/>
                    <a:pt x="17016" y="10761"/>
                  </a:cubicBezTo>
                  <a:lnTo>
                    <a:pt x="21600" y="0"/>
                  </a:lnTo>
                  <a:lnTo>
                    <a:pt x="10242" y="0"/>
                  </a:ln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xmlns="" id="{91867D85-B786-CC7E-16C3-E829339C144C}"/>
                </a:ext>
              </a:extLst>
            </p:cNvPr>
            <p:cNvSpPr txBox="1"/>
            <p:nvPr/>
          </p:nvSpPr>
          <p:spPr>
            <a:xfrm>
              <a:off x="6987751" y="2611540"/>
              <a:ext cx="1673282"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المبادرة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4" name="TextBox 43">
              <a:extLst>
                <a:ext uri="{FF2B5EF4-FFF2-40B4-BE49-F238E27FC236}">
                  <a16:creationId xmlns:a16="http://schemas.microsoft.com/office/drawing/2014/main" xmlns="" id="{A4E9E1BD-81F7-6257-9226-91658A4C61C2}"/>
                </a:ext>
              </a:extLst>
            </p:cNvPr>
            <p:cNvSpPr txBox="1"/>
            <p:nvPr/>
          </p:nvSpPr>
          <p:spPr>
            <a:xfrm>
              <a:off x="8374332" y="1086879"/>
              <a:ext cx="497252"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06</a:t>
              </a:r>
            </a:p>
          </p:txBody>
        </p:sp>
      </p:grpSp>
      <p:grpSp>
        <p:nvGrpSpPr>
          <p:cNvPr id="2" name="Group 1">
            <a:extLst>
              <a:ext uri="{FF2B5EF4-FFF2-40B4-BE49-F238E27FC236}">
                <a16:creationId xmlns:a16="http://schemas.microsoft.com/office/drawing/2014/main" xmlns=""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xmlns=""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xmlns=""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xmlns=""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xmlns=""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السلوك الوظيفي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FF0DA242-E594-1FCE-518A-D35CCCF5891D}"/>
              </a:ext>
            </a:extLst>
          </p:cNvPr>
          <p:cNvSpPr txBox="1"/>
          <p:nvPr/>
        </p:nvSpPr>
        <p:spPr>
          <a:xfrm>
            <a:off x="4482803" y="2262158"/>
            <a:ext cx="7373389" cy="557845"/>
          </a:xfrm>
          <a:prstGeom prst="rect">
            <a:avLst/>
          </a:prstGeom>
          <a:noFill/>
        </p:spPr>
        <p:txBody>
          <a:bodyPr wrap="square">
            <a:spAutoFit/>
          </a:bodyPr>
          <a:lstStyle/>
          <a:p>
            <a:pPr marL="342900" indent="-342900" algn="just" rtl="1">
              <a:lnSpc>
                <a:spcPct val="150000"/>
              </a:lnSpc>
              <a:spcAft>
                <a:spcPts val="800"/>
              </a:spcAft>
              <a:buSzPct val="150000"/>
              <a:buBlip>
                <a:blip r:embed="rId2"/>
              </a:buBlip>
            </a:pPr>
            <a:r>
              <a:rPr lang="ar-SA" sz="22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السلوك الوظيفي يمكن أن يشمل:</a:t>
            </a:r>
            <a:endParaRPr lang="en-US" sz="2200" b="1"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21280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السلوك الوظيفي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61F8567D-CACC-13CE-4CAA-C168B1AC40B7}"/>
              </a:ext>
            </a:extLst>
          </p:cNvPr>
          <p:cNvGrpSpPr/>
          <p:nvPr/>
        </p:nvGrpSpPr>
        <p:grpSpPr>
          <a:xfrm>
            <a:off x="870631" y="2819395"/>
            <a:ext cx="2645013" cy="2509672"/>
            <a:chOff x="964466" y="159534"/>
            <a:chExt cx="2645013" cy="2509672"/>
          </a:xfrm>
        </p:grpSpPr>
        <p:grpSp>
          <p:nvGrpSpPr>
            <p:cNvPr id="9" name="Group 8">
              <a:extLst>
                <a:ext uri="{FF2B5EF4-FFF2-40B4-BE49-F238E27FC236}">
                  <a16:creationId xmlns:a16="http://schemas.microsoft.com/office/drawing/2014/main" xmlns="" id="{7BE40A7C-7845-53FB-9681-53CD5F04B8D5}"/>
                </a:ext>
              </a:extLst>
            </p:cNvPr>
            <p:cNvGrpSpPr/>
            <p:nvPr/>
          </p:nvGrpSpPr>
          <p:grpSpPr>
            <a:xfrm>
              <a:off x="964466" y="159534"/>
              <a:ext cx="2645013" cy="2509672"/>
              <a:chOff x="2863560" y="2976520"/>
              <a:chExt cx="1948543" cy="1848839"/>
            </a:xfrm>
          </p:grpSpPr>
          <p:sp>
            <p:nvSpPr>
              <p:cNvPr id="11" name="Freeform: Shape 10">
                <a:extLst>
                  <a:ext uri="{FF2B5EF4-FFF2-40B4-BE49-F238E27FC236}">
                    <a16:creationId xmlns:a16="http://schemas.microsoft.com/office/drawing/2014/main" xmlns="" id="{553BDA52-37CB-16C5-F162-4FBC6B340173}"/>
                  </a:ext>
                </a:extLst>
              </p:cNvPr>
              <p:cNvSpPr/>
              <p:nvPr/>
            </p:nvSpPr>
            <p:spPr>
              <a:xfrm>
                <a:off x="2972486" y="2976520"/>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xmlns="" id="{B5558841-18C3-FF07-7DFA-EAC24C30321B}"/>
                  </a:ext>
                </a:extLst>
              </p:cNvPr>
              <p:cNvSpPr/>
              <p:nvPr/>
            </p:nvSpPr>
            <p:spPr>
              <a:xfrm>
                <a:off x="3060132" y="3064166"/>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xmlns="" id="{09E7694F-1583-C37C-A1E0-C7B4F5F0B166}"/>
                  </a:ext>
                </a:extLst>
              </p:cNvPr>
              <p:cNvSpPr/>
              <p:nvPr/>
            </p:nvSpPr>
            <p:spPr>
              <a:xfrm>
                <a:off x="2972486" y="4079306"/>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xmlns="" id="{AFB4F6E8-A123-C727-50BE-436CA1CF10CE}"/>
                  </a:ext>
                </a:extLst>
              </p:cNvPr>
              <p:cNvSpPr/>
              <p:nvPr/>
            </p:nvSpPr>
            <p:spPr>
              <a:xfrm rot="18900000">
                <a:off x="3719768" y="4589231"/>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15" name="TextBox 14">
                <a:extLst>
                  <a:ext uri="{FF2B5EF4-FFF2-40B4-BE49-F238E27FC236}">
                    <a16:creationId xmlns:a16="http://schemas.microsoft.com/office/drawing/2014/main" xmlns="" id="{55AB8FAF-7CC2-5BCE-1739-5085F59C67B8}"/>
                  </a:ext>
                </a:extLst>
              </p:cNvPr>
              <p:cNvSpPr txBox="1"/>
              <p:nvPr/>
            </p:nvSpPr>
            <p:spPr>
              <a:xfrm>
                <a:off x="3729224" y="4614104"/>
                <a:ext cx="200991" cy="178553"/>
              </a:xfrm>
              <a:prstGeom prst="rect">
                <a:avLst/>
              </a:prstGeom>
              <a:noFill/>
            </p:spPr>
            <p:txBody>
              <a:bodyPr wrap="none" rtlCol="0">
                <a:spAutoFit/>
              </a:bodyPr>
              <a:lstStyle/>
              <a:p>
                <a:pPr algn="l"/>
                <a:r>
                  <a:rPr lang="en-US" sz="975" dirty="0">
                    <a:ln/>
                    <a:solidFill>
                      <a:srgbClr val="FFC84B"/>
                    </a:solidFill>
                    <a:latin typeface="Montserrat ExtraBold"/>
                    <a:sym typeface="Montserrat ExtraBold"/>
                    <a:rtl val="0"/>
                  </a:rPr>
                  <a:t>4</a:t>
                </a:r>
                <a:endParaRPr lang="ar-SY" sz="975" dirty="0">
                  <a:ln/>
                  <a:solidFill>
                    <a:srgbClr val="FFC84B"/>
                  </a:solidFill>
                  <a:latin typeface="Montserrat ExtraBold"/>
                  <a:sym typeface="Montserrat ExtraBold"/>
                  <a:rtl val="0"/>
                </a:endParaRPr>
              </a:p>
            </p:txBody>
          </p:sp>
          <p:sp>
            <p:nvSpPr>
              <p:cNvPr id="16" name="TextBox 15">
                <a:extLst>
                  <a:ext uri="{FF2B5EF4-FFF2-40B4-BE49-F238E27FC236}">
                    <a16:creationId xmlns:a16="http://schemas.microsoft.com/office/drawing/2014/main" xmlns="" id="{3298CD06-AB88-B730-A433-1A41D71CD8AA}"/>
                  </a:ext>
                </a:extLst>
              </p:cNvPr>
              <p:cNvSpPr txBox="1"/>
              <p:nvPr/>
            </p:nvSpPr>
            <p:spPr>
              <a:xfrm>
                <a:off x="2863560" y="4082066"/>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تطوير العلاقات المهنية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0" name="Picture 9">
              <a:extLst>
                <a:ext uri="{FF2B5EF4-FFF2-40B4-BE49-F238E27FC236}">
                  <a16:creationId xmlns:a16="http://schemas.microsoft.com/office/drawing/2014/main" xmlns="" id="{444C12A6-B9A6-5EB2-9835-DEFDC53305F7}"/>
                </a:ext>
              </a:extLst>
            </p:cNvPr>
            <p:cNvPicPr>
              <a:picLocks noChangeAspect="1"/>
            </p:cNvPicPr>
            <p:nvPr/>
          </p:nvPicPr>
          <p:blipFill>
            <a:blip r:embed="rId3"/>
            <a:stretch>
              <a:fillRect/>
            </a:stretch>
          </p:blipFill>
          <p:spPr>
            <a:xfrm>
              <a:off x="1853853" y="715477"/>
              <a:ext cx="866237" cy="866237"/>
            </a:xfrm>
            <a:prstGeom prst="rect">
              <a:avLst/>
            </a:prstGeom>
          </p:spPr>
        </p:pic>
      </p:grpSp>
      <p:grpSp>
        <p:nvGrpSpPr>
          <p:cNvPr id="17" name="Group 16">
            <a:extLst>
              <a:ext uri="{FF2B5EF4-FFF2-40B4-BE49-F238E27FC236}">
                <a16:creationId xmlns:a16="http://schemas.microsoft.com/office/drawing/2014/main" xmlns="" id="{0921A48C-407A-8873-5CBF-A7EEC909A6CF}"/>
              </a:ext>
            </a:extLst>
          </p:cNvPr>
          <p:cNvGrpSpPr/>
          <p:nvPr/>
        </p:nvGrpSpPr>
        <p:grpSpPr>
          <a:xfrm>
            <a:off x="8698793" y="2853214"/>
            <a:ext cx="2645013" cy="2509672"/>
            <a:chOff x="8792628" y="193353"/>
            <a:chExt cx="2645013" cy="2509672"/>
          </a:xfrm>
        </p:grpSpPr>
        <p:grpSp>
          <p:nvGrpSpPr>
            <p:cNvPr id="18" name="Group 17">
              <a:extLst>
                <a:ext uri="{FF2B5EF4-FFF2-40B4-BE49-F238E27FC236}">
                  <a16:creationId xmlns:a16="http://schemas.microsoft.com/office/drawing/2014/main" xmlns="" id="{846E1DD8-922E-E663-8ABB-75B344A496DA}"/>
                </a:ext>
              </a:extLst>
            </p:cNvPr>
            <p:cNvGrpSpPr/>
            <p:nvPr/>
          </p:nvGrpSpPr>
          <p:grpSpPr>
            <a:xfrm>
              <a:off x="8792628" y="193353"/>
              <a:ext cx="2645013" cy="2509672"/>
              <a:chOff x="7487382" y="2192748"/>
              <a:chExt cx="1948543" cy="1848839"/>
            </a:xfrm>
          </p:grpSpPr>
          <p:sp>
            <p:nvSpPr>
              <p:cNvPr id="26" name="Freeform: Shape 25">
                <a:extLst>
                  <a:ext uri="{FF2B5EF4-FFF2-40B4-BE49-F238E27FC236}">
                    <a16:creationId xmlns:a16="http://schemas.microsoft.com/office/drawing/2014/main" xmlns="" id="{02F2F83A-DFE8-007B-BA75-5E4956EA3A5C}"/>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xmlns="" id="{AE05DA0F-7A59-A439-E8BB-841536CB40E7}"/>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xmlns="" id="{5F4CACBE-E305-1E98-6D9C-94DAA7805866}"/>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xmlns="" id="{557D7030-DD7D-AF93-A7A0-42862E1D2F42}"/>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30" name="TextBox 29">
                <a:extLst>
                  <a:ext uri="{FF2B5EF4-FFF2-40B4-BE49-F238E27FC236}">
                    <a16:creationId xmlns:a16="http://schemas.microsoft.com/office/drawing/2014/main" xmlns="" id="{8A1F4F91-1301-4DFB-1EB6-707758940912}"/>
                  </a:ext>
                </a:extLst>
              </p:cNvPr>
              <p:cNvSpPr txBox="1"/>
              <p:nvPr/>
            </p:nvSpPr>
            <p:spPr>
              <a:xfrm>
                <a:off x="8355397" y="3843207"/>
                <a:ext cx="173830"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1</a:t>
                </a:r>
              </a:p>
            </p:txBody>
          </p:sp>
          <p:sp>
            <p:nvSpPr>
              <p:cNvPr id="31" name="TextBox 30">
                <a:extLst>
                  <a:ext uri="{FF2B5EF4-FFF2-40B4-BE49-F238E27FC236}">
                    <a16:creationId xmlns:a16="http://schemas.microsoft.com/office/drawing/2014/main" xmlns="" id="{ADB49A89-E2AD-F485-8950-297F2ED52561}"/>
                  </a:ext>
                </a:extLst>
              </p:cNvPr>
              <p:cNvSpPr txBox="1"/>
              <p:nvPr/>
            </p:nvSpPr>
            <p:spPr>
              <a:xfrm>
                <a:off x="7487382" y="3351073"/>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تحسين الأداء الوظيفي</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9" name="Picture 18">
              <a:extLst>
                <a:ext uri="{FF2B5EF4-FFF2-40B4-BE49-F238E27FC236}">
                  <a16:creationId xmlns:a16="http://schemas.microsoft.com/office/drawing/2014/main" xmlns="" id="{6AD23371-F7E4-6844-9106-C390640B7DC2}"/>
                </a:ext>
              </a:extLst>
            </p:cNvPr>
            <p:cNvPicPr>
              <a:picLocks noChangeAspect="1"/>
            </p:cNvPicPr>
            <p:nvPr/>
          </p:nvPicPr>
          <p:blipFill>
            <a:blip r:embed="rId4">
              <a:biLevel thresh="25000"/>
            </a:blip>
            <a:stretch>
              <a:fillRect/>
            </a:stretch>
          </p:blipFill>
          <p:spPr>
            <a:xfrm>
              <a:off x="9876457" y="846577"/>
              <a:ext cx="609468" cy="609468"/>
            </a:xfrm>
            <a:prstGeom prst="rect">
              <a:avLst/>
            </a:prstGeom>
          </p:spPr>
        </p:pic>
      </p:grpSp>
      <p:grpSp>
        <p:nvGrpSpPr>
          <p:cNvPr id="32" name="Group 31">
            <a:extLst>
              <a:ext uri="{FF2B5EF4-FFF2-40B4-BE49-F238E27FC236}">
                <a16:creationId xmlns:a16="http://schemas.microsoft.com/office/drawing/2014/main" xmlns="" id="{3432F485-8A2A-6FE0-1CD5-E595D1E87CCB}"/>
              </a:ext>
            </a:extLst>
          </p:cNvPr>
          <p:cNvGrpSpPr/>
          <p:nvPr/>
        </p:nvGrpSpPr>
        <p:grpSpPr>
          <a:xfrm>
            <a:off x="6096000" y="2853214"/>
            <a:ext cx="2645013" cy="2509672"/>
            <a:chOff x="6189835" y="193353"/>
            <a:chExt cx="2645013" cy="2509672"/>
          </a:xfrm>
        </p:grpSpPr>
        <p:grpSp>
          <p:nvGrpSpPr>
            <p:cNvPr id="33" name="Group 32">
              <a:extLst>
                <a:ext uri="{FF2B5EF4-FFF2-40B4-BE49-F238E27FC236}">
                  <a16:creationId xmlns:a16="http://schemas.microsoft.com/office/drawing/2014/main" xmlns="" id="{1F8F762D-79F9-64C8-CD25-A2201B8F7396}"/>
                </a:ext>
              </a:extLst>
            </p:cNvPr>
            <p:cNvGrpSpPr/>
            <p:nvPr/>
          </p:nvGrpSpPr>
          <p:grpSpPr>
            <a:xfrm>
              <a:off x="6189835" y="193353"/>
              <a:ext cx="2645013" cy="2509672"/>
              <a:chOff x="7497030" y="2192748"/>
              <a:chExt cx="1948543" cy="1848839"/>
            </a:xfrm>
          </p:grpSpPr>
          <p:sp>
            <p:nvSpPr>
              <p:cNvPr id="35" name="Freeform: Shape 34">
                <a:extLst>
                  <a:ext uri="{FF2B5EF4-FFF2-40B4-BE49-F238E27FC236}">
                    <a16:creationId xmlns:a16="http://schemas.microsoft.com/office/drawing/2014/main" xmlns="" id="{952A7D0E-92C7-347B-64C3-1E14E6371FFB}"/>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xmlns="" id="{A7DF6B93-8E87-6C02-7AB2-0BFED42CF352}"/>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xmlns="" id="{A7215716-379B-5D6E-8201-3CA18BB8E619}"/>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xmlns="" id="{3902493E-4EEC-8244-8894-8A5DB2283D7F}"/>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39" name="TextBox 38">
                <a:extLst>
                  <a:ext uri="{FF2B5EF4-FFF2-40B4-BE49-F238E27FC236}">
                    <a16:creationId xmlns:a16="http://schemas.microsoft.com/office/drawing/2014/main" xmlns="" id="{238E1553-BB0C-0104-E7D9-48961EF16161}"/>
                  </a:ext>
                </a:extLst>
              </p:cNvPr>
              <p:cNvSpPr txBox="1"/>
              <p:nvPr/>
            </p:nvSpPr>
            <p:spPr>
              <a:xfrm>
                <a:off x="8357019" y="3819979"/>
                <a:ext cx="191544"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2</a:t>
                </a:r>
              </a:p>
            </p:txBody>
          </p:sp>
          <p:sp>
            <p:nvSpPr>
              <p:cNvPr id="40" name="TextBox 39">
                <a:extLst>
                  <a:ext uri="{FF2B5EF4-FFF2-40B4-BE49-F238E27FC236}">
                    <a16:creationId xmlns:a16="http://schemas.microsoft.com/office/drawing/2014/main" xmlns="" id="{817B9A6F-FF7F-3F0B-C5EA-2A94FD6F19AF}"/>
                  </a:ext>
                </a:extLst>
              </p:cNvPr>
              <p:cNvSpPr txBox="1"/>
              <p:nvPr/>
            </p:nvSpPr>
            <p:spPr>
              <a:xfrm>
                <a:off x="7497030" y="3368834"/>
                <a:ext cx="1948543" cy="644163"/>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التعاون والعمل الجماعي</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4" name="Picture 33">
              <a:extLst>
                <a:ext uri="{FF2B5EF4-FFF2-40B4-BE49-F238E27FC236}">
                  <a16:creationId xmlns:a16="http://schemas.microsoft.com/office/drawing/2014/main" xmlns="" id="{B15B4DA5-7FB7-2559-1470-51A38D2168B0}"/>
                </a:ext>
              </a:extLst>
            </p:cNvPr>
            <p:cNvPicPr>
              <a:picLocks noChangeAspect="1"/>
            </p:cNvPicPr>
            <p:nvPr/>
          </p:nvPicPr>
          <p:blipFill>
            <a:blip r:embed="rId5"/>
            <a:stretch>
              <a:fillRect/>
            </a:stretch>
          </p:blipFill>
          <p:spPr>
            <a:xfrm>
              <a:off x="7072471" y="607746"/>
              <a:ext cx="883098" cy="883098"/>
            </a:xfrm>
            <a:prstGeom prst="rect">
              <a:avLst/>
            </a:prstGeom>
          </p:spPr>
        </p:pic>
      </p:grpSp>
      <p:grpSp>
        <p:nvGrpSpPr>
          <p:cNvPr id="41" name="Group 40">
            <a:extLst>
              <a:ext uri="{FF2B5EF4-FFF2-40B4-BE49-F238E27FC236}">
                <a16:creationId xmlns:a16="http://schemas.microsoft.com/office/drawing/2014/main" xmlns="" id="{D8BDD2D6-9E05-A57F-5917-594EE608DA2D}"/>
              </a:ext>
            </a:extLst>
          </p:cNvPr>
          <p:cNvGrpSpPr/>
          <p:nvPr/>
        </p:nvGrpSpPr>
        <p:grpSpPr>
          <a:xfrm>
            <a:off x="3662329" y="2858761"/>
            <a:ext cx="2349516" cy="2509672"/>
            <a:chOff x="3756164" y="198900"/>
            <a:chExt cx="2349516" cy="2509672"/>
          </a:xfrm>
        </p:grpSpPr>
        <p:grpSp>
          <p:nvGrpSpPr>
            <p:cNvPr id="42" name="Group 41">
              <a:extLst>
                <a:ext uri="{FF2B5EF4-FFF2-40B4-BE49-F238E27FC236}">
                  <a16:creationId xmlns:a16="http://schemas.microsoft.com/office/drawing/2014/main" xmlns="" id="{F3485380-6A64-84B5-C7CB-D0F1CAEC9CB2}"/>
                </a:ext>
              </a:extLst>
            </p:cNvPr>
            <p:cNvGrpSpPr/>
            <p:nvPr/>
          </p:nvGrpSpPr>
          <p:grpSpPr>
            <a:xfrm>
              <a:off x="3756164" y="198900"/>
              <a:ext cx="2349516" cy="2509672"/>
              <a:chOff x="4881827" y="2977173"/>
              <a:chExt cx="1730855" cy="1848839"/>
            </a:xfrm>
          </p:grpSpPr>
          <p:grpSp>
            <p:nvGrpSpPr>
              <p:cNvPr id="44" name="Group 43">
                <a:extLst>
                  <a:ext uri="{FF2B5EF4-FFF2-40B4-BE49-F238E27FC236}">
                    <a16:creationId xmlns:a16="http://schemas.microsoft.com/office/drawing/2014/main" xmlns="" id="{0ECDE9EA-7F58-CE20-38A9-D1BA855CEAEC}"/>
                  </a:ext>
                </a:extLst>
              </p:cNvPr>
              <p:cNvGrpSpPr/>
              <p:nvPr/>
            </p:nvGrpSpPr>
            <p:grpSpPr>
              <a:xfrm>
                <a:off x="4881827" y="2977173"/>
                <a:ext cx="1730855" cy="1730855"/>
                <a:chOff x="5638902" y="2193401"/>
                <a:chExt cx="1730855" cy="1730855"/>
              </a:xfrm>
            </p:grpSpPr>
            <p:sp>
              <p:nvSpPr>
                <p:cNvPr id="47" name="Freeform: Shape 46">
                  <a:extLst>
                    <a:ext uri="{FF2B5EF4-FFF2-40B4-BE49-F238E27FC236}">
                      <a16:creationId xmlns:a16="http://schemas.microsoft.com/office/drawing/2014/main" xmlns="" id="{A249063F-FED0-7AA3-2DA5-5033BD6A6451}"/>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xmlns="" id="{218C8CED-ADB9-AB22-017A-A30DDA1414CA}"/>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49" name="Freeform: Shape 48">
                  <a:extLst>
                    <a:ext uri="{FF2B5EF4-FFF2-40B4-BE49-F238E27FC236}">
                      <a16:creationId xmlns:a16="http://schemas.microsoft.com/office/drawing/2014/main" xmlns="" id="{564B6805-4A1A-4E07-BDB7-7ECAD81B5C93}"/>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50" name="TextBox 49">
                  <a:extLst>
                    <a:ext uri="{FF2B5EF4-FFF2-40B4-BE49-F238E27FC236}">
                      <a16:creationId xmlns:a16="http://schemas.microsoft.com/office/drawing/2014/main" xmlns="" id="{79A7E52A-8C09-9DD2-099C-EE2B271D53AE}"/>
                    </a:ext>
                  </a:extLst>
                </p:cNvPr>
                <p:cNvSpPr txBox="1"/>
                <p:nvPr/>
              </p:nvSpPr>
              <p:spPr>
                <a:xfrm>
                  <a:off x="5721416" y="3335842"/>
                  <a:ext cx="1497918"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الرضا الوظيفي</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5" name="Freeform: Shape 44">
                <a:extLst>
                  <a:ext uri="{FF2B5EF4-FFF2-40B4-BE49-F238E27FC236}">
                    <a16:creationId xmlns:a16="http://schemas.microsoft.com/office/drawing/2014/main" xmlns="" id="{24ABA66C-8E4F-B730-8E3D-E19ED573A2A4}"/>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46" name="TextBox 45">
                <a:extLst>
                  <a:ext uri="{FF2B5EF4-FFF2-40B4-BE49-F238E27FC236}">
                    <a16:creationId xmlns:a16="http://schemas.microsoft.com/office/drawing/2014/main" xmlns="" id="{9F58C5A7-7B9C-9E1F-76D2-804999F7A479}"/>
                  </a:ext>
                </a:extLst>
              </p:cNvPr>
              <p:cNvSpPr txBox="1"/>
              <p:nvPr/>
            </p:nvSpPr>
            <p:spPr>
              <a:xfrm>
                <a:off x="5670779" y="4627467"/>
                <a:ext cx="191544"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3</a:t>
                </a:r>
              </a:p>
            </p:txBody>
          </p:sp>
        </p:grpSp>
        <p:pic>
          <p:nvPicPr>
            <p:cNvPr id="43" name="Picture 42">
              <a:extLst>
                <a:ext uri="{FF2B5EF4-FFF2-40B4-BE49-F238E27FC236}">
                  <a16:creationId xmlns:a16="http://schemas.microsoft.com/office/drawing/2014/main" xmlns="" id="{EF81EE24-D292-2909-E65F-EFC21D664E45}"/>
                </a:ext>
              </a:extLst>
            </p:cNvPr>
            <p:cNvPicPr>
              <a:picLocks noChangeAspect="1"/>
            </p:cNvPicPr>
            <p:nvPr/>
          </p:nvPicPr>
          <p:blipFill>
            <a:blip r:embed="rId6"/>
            <a:stretch>
              <a:fillRect/>
            </a:stretch>
          </p:blipFill>
          <p:spPr>
            <a:xfrm flipH="1">
              <a:off x="4541906" y="587500"/>
              <a:ext cx="857261" cy="857261"/>
            </a:xfrm>
            <a:prstGeom prst="rect">
              <a:avLst/>
            </a:prstGeom>
          </p:spPr>
        </p:pic>
      </p:grpSp>
    </p:spTree>
    <p:extLst>
      <p:ext uri="{BB962C8B-B14F-4D97-AF65-F5344CB8AC3E}">
        <p14:creationId xmlns:p14="http://schemas.microsoft.com/office/powerpoint/2010/main" val="17180589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السلوك الوظيفي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FC65675B-FC02-68C3-2A0B-CE24E882A855}"/>
              </a:ext>
            </a:extLst>
          </p:cNvPr>
          <p:cNvGrpSpPr/>
          <p:nvPr/>
        </p:nvGrpSpPr>
        <p:grpSpPr>
          <a:xfrm>
            <a:off x="7354779" y="2676348"/>
            <a:ext cx="2645013" cy="2509672"/>
            <a:chOff x="7737551" y="2474329"/>
            <a:chExt cx="2645013" cy="2509672"/>
          </a:xfrm>
        </p:grpSpPr>
        <p:grpSp>
          <p:nvGrpSpPr>
            <p:cNvPr id="9" name="Group 8">
              <a:extLst>
                <a:ext uri="{FF2B5EF4-FFF2-40B4-BE49-F238E27FC236}">
                  <a16:creationId xmlns:a16="http://schemas.microsoft.com/office/drawing/2014/main" xmlns="" id="{4A591D68-1918-AE2E-6CD6-B9053E6DBF5C}"/>
                </a:ext>
              </a:extLst>
            </p:cNvPr>
            <p:cNvGrpSpPr/>
            <p:nvPr/>
          </p:nvGrpSpPr>
          <p:grpSpPr>
            <a:xfrm>
              <a:off x="7737551" y="2474329"/>
              <a:ext cx="2645013" cy="2509672"/>
              <a:chOff x="7487382" y="2192748"/>
              <a:chExt cx="1948543" cy="1848839"/>
            </a:xfrm>
          </p:grpSpPr>
          <p:sp>
            <p:nvSpPr>
              <p:cNvPr id="11" name="Freeform: Shape 10">
                <a:extLst>
                  <a:ext uri="{FF2B5EF4-FFF2-40B4-BE49-F238E27FC236}">
                    <a16:creationId xmlns:a16="http://schemas.microsoft.com/office/drawing/2014/main" xmlns="" id="{9BE2E52F-590E-D4D2-014C-0EE836525CD0}"/>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xmlns="" id="{EBC3F741-9D45-676F-4EC6-F506CD72AD65}"/>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xmlns="" id="{614CD553-2177-61D2-BD80-D8C687CE1453}"/>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xmlns="" id="{D23A9444-A0E2-356A-9624-663EAC56BD9F}"/>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15" name="TextBox 14">
                <a:extLst>
                  <a:ext uri="{FF2B5EF4-FFF2-40B4-BE49-F238E27FC236}">
                    <a16:creationId xmlns:a16="http://schemas.microsoft.com/office/drawing/2014/main" xmlns="" id="{7C237B33-47C0-5BA8-EF84-7A44C8A67E3E}"/>
                  </a:ext>
                </a:extLst>
              </p:cNvPr>
              <p:cNvSpPr txBox="1"/>
              <p:nvPr/>
            </p:nvSpPr>
            <p:spPr>
              <a:xfrm>
                <a:off x="8355397" y="3843207"/>
                <a:ext cx="191544"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5</a:t>
                </a:r>
              </a:p>
            </p:txBody>
          </p:sp>
          <p:sp>
            <p:nvSpPr>
              <p:cNvPr id="16" name="TextBox 15">
                <a:extLst>
                  <a:ext uri="{FF2B5EF4-FFF2-40B4-BE49-F238E27FC236}">
                    <a16:creationId xmlns:a16="http://schemas.microsoft.com/office/drawing/2014/main" xmlns="" id="{AAF4C3D1-86E5-69E6-8C9E-8BBE1E052BFC}"/>
                  </a:ext>
                </a:extLst>
              </p:cNvPr>
              <p:cNvSpPr txBox="1"/>
              <p:nvPr/>
            </p:nvSpPr>
            <p:spPr>
              <a:xfrm>
                <a:off x="7487382" y="3351073"/>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الالتزام بالقوانين والأخلاقيات</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0" name="Picture 9">
              <a:extLst>
                <a:ext uri="{FF2B5EF4-FFF2-40B4-BE49-F238E27FC236}">
                  <a16:creationId xmlns:a16="http://schemas.microsoft.com/office/drawing/2014/main" xmlns="" id="{28655202-DC80-623F-22E1-92714BD68026}"/>
                </a:ext>
              </a:extLst>
            </p:cNvPr>
            <p:cNvPicPr>
              <a:picLocks noChangeAspect="1"/>
            </p:cNvPicPr>
            <p:nvPr/>
          </p:nvPicPr>
          <p:blipFill>
            <a:blip r:embed="rId3"/>
            <a:stretch>
              <a:fillRect/>
            </a:stretch>
          </p:blipFill>
          <p:spPr>
            <a:xfrm>
              <a:off x="8689520" y="3035813"/>
              <a:ext cx="801392" cy="801392"/>
            </a:xfrm>
            <a:prstGeom prst="rect">
              <a:avLst/>
            </a:prstGeom>
          </p:spPr>
        </p:pic>
      </p:grpSp>
      <p:grpSp>
        <p:nvGrpSpPr>
          <p:cNvPr id="17" name="Group 16">
            <a:extLst>
              <a:ext uri="{FF2B5EF4-FFF2-40B4-BE49-F238E27FC236}">
                <a16:creationId xmlns:a16="http://schemas.microsoft.com/office/drawing/2014/main" xmlns="" id="{0299B775-4AB0-5852-3C4E-55A7F1FAC3C6}"/>
              </a:ext>
            </a:extLst>
          </p:cNvPr>
          <p:cNvGrpSpPr/>
          <p:nvPr/>
        </p:nvGrpSpPr>
        <p:grpSpPr>
          <a:xfrm>
            <a:off x="4751986" y="2676348"/>
            <a:ext cx="2645013" cy="2509672"/>
            <a:chOff x="5134758" y="2474329"/>
            <a:chExt cx="2645013" cy="2509672"/>
          </a:xfrm>
        </p:grpSpPr>
        <p:grpSp>
          <p:nvGrpSpPr>
            <p:cNvPr id="18" name="Group 17">
              <a:extLst>
                <a:ext uri="{FF2B5EF4-FFF2-40B4-BE49-F238E27FC236}">
                  <a16:creationId xmlns:a16="http://schemas.microsoft.com/office/drawing/2014/main" xmlns="" id="{D27BB140-4E63-619B-5A0D-35E5F1EF06FD}"/>
                </a:ext>
              </a:extLst>
            </p:cNvPr>
            <p:cNvGrpSpPr/>
            <p:nvPr/>
          </p:nvGrpSpPr>
          <p:grpSpPr>
            <a:xfrm>
              <a:off x="5134758" y="2474329"/>
              <a:ext cx="2645013" cy="2509672"/>
              <a:chOff x="7497030" y="2192748"/>
              <a:chExt cx="1948543" cy="1848839"/>
            </a:xfrm>
          </p:grpSpPr>
          <p:sp>
            <p:nvSpPr>
              <p:cNvPr id="26" name="Freeform: Shape 25">
                <a:extLst>
                  <a:ext uri="{FF2B5EF4-FFF2-40B4-BE49-F238E27FC236}">
                    <a16:creationId xmlns:a16="http://schemas.microsoft.com/office/drawing/2014/main" xmlns="" id="{478C28AB-12A6-A912-CB1E-F1EAFA1E6497}"/>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xmlns="" id="{F10A158E-C045-04A6-8A6E-69B7D9573760}"/>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xmlns="" id="{02E331EC-4061-8F8E-5FAC-7E4ADEF6DCE6}"/>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xmlns="" id="{9F1F2A4F-0E85-A182-EB8B-2E5F716F7518}"/>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30" name="TextBox 29">
                <a:extLst>
                  <a:ext uri="{FF2B5EF4-FFF2-40B4-BE49-F238E27FC236}">
                    <a16:creationId xmlns:a16="http://schemas.microsoft.com/office/drawing/2014/main" xmlns="" id="{ED61F9F3-C93A-482C-47AF-A66311BE0B5E}"/>
                  </a:ext>
                </a:extLst>
              </p:cNvPr>
              <p:cNvSpPr txBox="1"/>
              <p:nvPr/>
            </p:nvSpPr>
            <p:spPr>
              <a:xfrm>
                <a:off x="8357019" y="3819979"/>
                <a:ext cx="19626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6</a:t>
                </a:r>
              </a:p>
            </p:txBody>
          </p:sp>
          <p:sp>
            <p:nvSpPr>
              <p:cNvPr id="31" name="TextBox 30">
                <a:extLst>
                  <a:ext uri="{FF2B5EF4-FFF2-40B4-BE49-F238E27FC236}">
                    <a16:creationId xmlns:a16="http://schemas.microsoft.com/office/drawing/2014/main" xmlns="" id="{3DEA3C5E-B06C-ED83-4D42-71E9F948AEAD}"/>
                  </a:ext>
                </a:extLst>
              </p:cNvPr>
              <p:cNvSpPr txBox="1"/>
              <p:nvPr/>
            </p:nvSpPr>
            <p:spPr>
              <a:xfrm>
                <a:off x="7497030" y="3368834"/>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سُمعة المؤسسة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9" name="Picture 18">
              <a:extLst>
                <a:ext uri="{FF2B5EF4-FFF2-40B4-BE49-F238E27FC236}">
                  <a16:creationId xmlns:a16="http://schemas.microsoft.com/office/drawing/2014/main" xmlns="" id="{D8D28625-29E1-576F-8B56-84842CACB7ED}"/>
                </a:ext>
              </a:extLst>
            </p:cNvPr>
            <p:cNvPicPr>
              <a:picLocks noChangeAspect="1"/>
            </p:cNvPicPr>
            <p:nvPr/>
          </p:nvPicPr>
          <p:blipFill>
            <a:blip r:embed="rId4"/>
            <a:stretch>
              <a:fillRect/>
            </a:stretch>
          </p:blipFill>
          <p:spPr>
            <a:xfrm flipH="1">
              <a:off x="6152529" y="3070470"/>
              <a:ext cx="609470" cy="717059"/>
            </a:xfrm>
            <a:prstGeom prst="rect">
              <a:avLst/>
            </a:prstGeom>
          </p:spPr>
        </p:pic>
      </p:grpSp>
      <p:grpSp>
        <p:nvGrpSpPr>
          <p:cNvPr id="32" name="Group 31">
            <a:extLst>
              <a:ext uri="{FF2B5EF4-FFF2-40B4-BE49-F238E27FC236}">
                <a16:creationId xmlns:a16="http://schemas.microsoft.com/office/drawing/2014/main" xmlns="" id="{A917C667-1A6E-E8FB-DC93-E5E6E0F1CCAB}"/>
              </a:ext>
            </a:extLst>
          </p:cNvPr>
          <p:cNvGrpSpPr/>
          <p:nvPr/>
        </p:nvGrpSpPr>
        <p:grpSpPr>
          <a:xfrm>
            <a:off x="2123001" y="2681895"/>
            <a:ext cx="2645013" cy="2509672"/>
            <a:chOff x="2505773" y="2479876"/>
            <a:chExt cx="2645013" cy="2509672"/>
          </a:xfrm>
        </p:grpSpPr>
        <p:grpSp>
          <p:nvGrpSpPr>
            <p:cNvPr id="33" name="Group 32">
              <a:extLst>
                <a:ext uri="{FF2B5EF4-FFF2-40B4-BE49-F238E27FC236}">
                  <a16:creationId xmlns:a16="http://schemas.microsoft.com/office/drawing/2014/main" xmlns="" id="{0C8C9563-9E6B-98D1-D779-77863917975B}"/>
                </a:ext>
              </a:extLst>
            </p:cNvPr>
            <p:cNvGrpSpPr/>
            <p:nvPr/>
          </p:nvGrpSpPr>
          <p:grpSpPr>
            <a:xfrm>
              <a:off x="2505773" y="2479876"/>
              <a:ext cx="2645013" cy="2509672"/>
              <a:chOff x="4737941" y="2977173"/>
              <a:chExt cx="1948543" cy="1848839"/>
            </a:xfrm>
          </p:grpSpPr>
          <p:grpSp>
            <p:nvGrpSpPr>
              <p:cNvPr id="35" name="Group 34">
                <a:extLst>
                  <a:ext uri="{FF2B5EF4-FFF2-40B4-BE49-F238E27FC236}">
                    <a16:creationId xmlns:a16="http://schemas.microsoft.com/office/drawing/2014/main" xmlns="" id="{078D17EB-00BA-B5E1-5A27-A955479A4DA9}"/>
                  </a:ext>
                </a:extLst>
              </p:cNvPr>
              <p:cNvGrpSpPr/>
              <p:nvPr/>
            </p:nvGrpSpPr>
            <p:grpSpPr>
              <a:xfrm>
                <a:off x="4737941" y="2977173"/>
                <a:ext cx="1948543" cy="1730855"/>
                <a:chOff x="5495016" y="2193401"/>
                <a:chExt cx="1948543" cy="1730855"/>
              </a:xfrm>
            </p:grpSpPr>
            <p:sp>
              <p:nvSpPr>
                <p:cNvPr id="38" name="Freeform: Shape 37">
                  <a:extLst>
                    <a:ext uri="{FF2B5EF4-FFF2-40B4-BE49-F238E27FC236}">
                      <a16:creationId xmlns:a16="http://schemas.microsoft.com/office/drawing/2014/main" xmlns="" id="{861A7A66-FBFF-5B7C-0599-4A714AFEC36A}"/>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xmlns="" id="{D855C1BA-4404-D076-8AF9-B99D7F667B4B}"/>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xmlns="" id="{80DFEEBA-7FB0-85B9-6F20-971644F69661}"/>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41" name="TextBox 40">
                  <a:extLst>
                    <a:ext uri="{FF2B5EF4-FFF2-40B4-BE49-F238E27FC236}">
                      <a16:creationId xmlns:a16="http://schemas.microsoft.com/office/drawing/2014/main" xmlns="" id="{8EDA258D-5076-D2BB-1F37-20A9E8022A7E}"/>
                    </a:ext>
                  </a:extLst>
                </p:cNvPr>
                <p:cNvSpPr txBox="1"/>
                <p:nvPr/>
              </p:nvSpPr>
              <p:spPr>
                <a:xfrm>
                  <a:off x="5495016" y="3357288"/>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التحفيز والتطوير المهني</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6" name="Freeform: Shape 35">
                <a:extLst>
                  <a:ext uri="{FF2B5EF4-FFF2-40B4-BE49-F238E27FC236}">
                    <a16:creationId xmlns:a16="http://schemas.microsoft.com/office/drawing/2014/main" xmlns="" id="{72A4259A-D056-3235-3CD7-3311DB4926EC}"/>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37" name="TextBox 36">
                <a:extLst>
                  <a:ext uri="{FF2B5EF4-FFF2-40B4-BE49-F238E27FC236}">
                    <a16:creationId xmlns:a16="http://schemas.microsoft.com/office/drawing/2014/main" xmlns="" id="{8595A98D-39A2-5010-FE0C-557EF5E1560D}"/>
                  </a:ext>
                </a:extLst>
              </p:cNvPr>
              <p:cNvSpPr txBox="1"/>
              <p:nvPr/>
            </p:nvSpPr>
            <p:spPr>
              <a:xfrm>
                <a:off x="5670779" y="4627467"/>
                <a:ext cx="193906"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7</a:t>
                </a:r>
              </a:p>
            </p:txBody>
          </p:sp>
        </p:grpSp>
        <p:pic>
          <p:nvPicPr>
            <p:cNvPr id="34" name="Picture 33">
              <a:extLst>
                <a:ext uri="{FF2B5EF4-FFF2-40B4-BE49-F238E27FC236}">
                  <a16:creationId xmlns:a16="http://schemas.microsoft.com/office/drawing/2014/main" xmlns="" id="{4BCAA72A-2649-EF1A-2CFD-6C185F74C61A}"/>
                </a:ext>
              </a:extLst>
            </p:cNvPr>
            <p:cNvPicPr>
              <a:picLocks noChangeAspect="1"/>
            </p:cNvPicPr>
            <p:nvPr/>
          </p:nvPicPr>
          <p:blipFill>
            <a:blip r:embed="rId5"/>
            <a:stretch>
              <a:fillRect/>
            </a:stretch>
          </p:blipFill>
          <p:spPr>
            <a:xfrm>
              <a:off x="3455748" y="3075475"/>
              <a:ext cx="768340" cy="768340"/>
            </a:xfrm>
            <a:prstGeom prst="rect">
              <a:avLst/>
            </a:prstGeom>
          </p:spPr>
        </p:pic>
      </p:grpSp>
    </p:spTree>
    <p:extLst>
      <p:ext uri="{BB962C8B-B14F-4D97-AF65-F5344CB8AC3E}">
        <p14:creationId xmlns:p14="http://schemas.microsoft.com/office/powerpoint/2010/main" val="37160141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السلوك الوظيفي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7F9997D1-059D-1936-2893-396EBC66AE0A}"/>
              </a:ext>
            </a:extLst>
          </p:cNvPr>
          <p:cNvGrpSpPr/>
          <p:nvPr/>
        </p:nvGrpSpPr>
        <p:grpSpPr>
          <a:xfrm>
            <a:off x="4674598" y="2550372"/>
            <a:ext cx="2645013" cy="2509672"/>
            <a:chOff x="3802556" y="4813466"/>
            <a:chExt cx="2645013" cy="2509672"/>
          </a:xfrm>
        </p:grpSpPr>
        <p:grpSp>
          <p:nvGrpSpPr>
            <p:cNvPr id="9" name="Group 8">
              <a:extLst>
                <a:ext uri="{FF2B5EF4-FFF2-40B4-BE49-F238E27FC236}">
                  <a16:creationId xmlns:a16="http://schemas.microsoft.com/office/drawing/2014/main" xmlns="" id="{C5B87B97-9336-95F9-41EF-C791A137BE3B}"/>
                </a:ext>
              </a:extLst>
            </p:cNvPr>
            <p:cNvGrpSpPr/>
            <p:nvPr/>
          </p:nvGrpSpPr>
          <p:grpSpPr>
            <a:xfrm>
              <a:off x="3802556" y="4813466"/>
              <a:ext cx="2645013" cy="2509672"/>
              <a:chOff x="4737941" y="2977173"/>
              <a:chExt cx="1948543" cy="1848839"/>
            </a:xfrm>
          </p:grpSpPr>
          <p:grpSp>
            <p:nvGrpSpPr>
              <p:cNvPr id="11" name="Group 10">
                <a:extLst>
                  <a:ext uri="{FF2B5EF4-FFF2-40B4-BE49-F238E27FC236}">
                    <a16:creationId xmlns:a16="http://schemas.microsoft.com/office/drawing/2014/main" xmlns="" id="{95633AC3-FA21-C630-35F1-AAB516C8B08C}"/>
                  </a:ext>
                </a:extLst>
              </p:cNvPr>
              <p:cNvGrpSpPr/>
              <p:nvPr/>
            </p:nvGrpSpPr>
            <p:grpSpPr>
              <a:xfrm>
                <a:off x="4737941" y="2977173"/>
                <a:ext cx="1948543" cy="1730855"/>
                <a:chOff x="5495016" y="2193401"/>
                <a:chExt cx="1948543" cy="1730855"/>
              </a:xfrm>
            </p:grpSpPr>
            <p:sp>
              <p:nvSpPr>
                <p:cNvPr id="14" name="Freeform: Shape 13">
                  <a:extLst>
                    <a:ext uri="{FF2B5EF4-FFF2-40B4-BE49-F238E27FC236}">
                      <a16:creationId xmlns:a16="http://schemas.microsoft.com/office/drawing/2014/main" xmlns="" id="{974D34C9-8849-27C9-6F53-74E0DE93895A}"/>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xmlns="" id="{BAD76E5E-EE37-715D-67D2-1FF249873044}"/>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xmlns="" id="{E7AD4171-D50E-AF64-EEF0-B2135CCEF5E5}"/>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17" name="TextBox 16">
                  <a:extLst>
                    <a:ext uri="{FF2B5EF4-FFF2-40B4-BE49-F238E27FC236}">
                      <a16:creationId xmlns:a16="http://schemas.microsoft.com/office/drawing/2014/main" xmlns="" id="{34DD515F-2FF6-C6FC-28A2-07FABB262758}"/>
                    </a:ext>
                  </a:extLst>
                </p:cNvPr>
                <p:cNvSpPr txBox="1"/>
                <p:nvPr/>
              </p:nvSpPr>
              <p:spPr>
                <a:xfrm>
                  <a:off x="5495016" y="3357288"/>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تقليل التوتر والصراعات</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2" name="Freeform: Shape 11">
                <a:extLst>
                  <a:ext uri="{FF2B5EF4-FFF2-40B4-BE49-F238E27FC236}">
                    <a16:creationId xmlns:a16="http://schemas.microsoft.com/office/drawing/2014/main" xmlns="" id="{F884014D-0315-15DD-D55A-6EC606DBC495}"/>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13" name="TextBox 12">
                <a:extLst>
                  <a:ext uri="{FF2B5EF4-FFF2-40B4-BE49-F238E27FC236}">
                    <a16:creationId xmlns:a16="http://schemas.microsoft.com/office/drawing/2014/main" xmlns="" id="{28471800-5226-3742-90F0-3DBB5DD9A35A}"/>
                  </a:ext>
                </a:extLst>
              </p:cNvPr>
              <p:cNvSpPr txBox="1"/>
              <p:nvPr/>
            </p:nvSpPr>
            <p:spPr>
              <a:xfrm>
                <a:off x="5670779" y="4627467"/>
                <a:ext cx="19626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9</a:t>
                </a:r>
              </a:p>
            </p:txBody>
          </p:sp>
        </p:grpSp>
        <p:pic>
          <p:nvPicPr>
            <p:cNvPr id="10" name="Picture 9">
              <a:extLst>
                <a:ext uri="{FF2B5EF4-FFF2-40B4-BE49-F238E27FC236}">
                  <a16:creationId xmlns:a16="http://schemas.microsoft.com/office/drawing/2014/main" xmlns="" id="{E1DA5B90-DD3B-6875-F8C5-A68B207BE173}"/>
                </a:ext>
              </a:extLst>
            </p:cNvPr>
            <p:cNvPicPr>
              <a:picLocks noChangeAspect="1"/>
            </p:cNvPicPr>
            <p:nvPr/>
          </p:nvPicPr>
          <p:blipFill>
            <a:blip r:embed="rId2"/>
            <a:stretch>
              <a:fillRect/>
            </a:stretch>
          </p:blipFill>
          <p:spPr>
            <a:xfrm>
              <a:off x="4769762" y="5259869"/>
              <a:ext cx="864534" cy="864534"/>
            </a:xfrm>
            <a:prstGeom prst="rect">
              <a:avLst/>
            </a:prstGeom>
          </p:spPr>
        </p:pic>
      </p:grpSp>
      <p:grpSp>
        <p:nvGrpSpPr>
          <p:cNvPr id="18" name="Group 17">
            <a:extLst>
              <a:ext uri="{FF2B5EF4-FFF2-40B4-BE49-F238E27FC236}">
                <a16:creationId xmlns:a16="http://schemas.microsoft.com/office/drawing/2014/main" xmlns="" id="{F9DF8CF2-D64F-7FCD-47D2-C4BCB375F674}"/>
              </a:ext>
            </a:extLst>
          </p:cNvPr>
          <p:cNvGrpSpPr/>
          <p:nvPr/>
        </p:nvGrpSpPr>
        <p:grpSpPr>
          <a:xfrm>
            <a:off x="7296153" y="2550372"/>
            <a:ext cx="2645013" cy="2509672"/>
            <a:chOff x="6431541" y="4807919"/>
            <a:chExt cx="2645013" cy="2509672"/>
          </a:xfrm>
        </p:grpSpPr>
        <p:grpSp>
          <p:nvGrpSpPr>
            <p:cNvPr id="19" name="Group 18">
              <a:extLst>
                <a:ext uri="{FF2B5EF4-FFF2-40B4-BE49-F238E27FC236}">
                  <a16:creationId xmlns:a16="http://schemas.microsoft.com/office/drawing/2014/main" xmlns="" id="{30EBA148-93BB-FDD6-7F9B-5EB35338C80D}"/>
                </a:ext>
              </a:extLst>
            </p:cNvPr>
            <p:cNvGrpSpPr/>
            <p:nvPr/>
          </p:nvGrpSpPr>
          <p:grpSpPr>
            <a:xfrm>
              <a:off x="6431541" y="4807919"/>
              <a:ext cx="2645013" cy="2509672"/>
              <a:chOff x="7497030" y="2192748"/>
              <a:chExt cx="1948543" cy="1848839"/>
            </a:xfrm>
          </p:grpSpPr>
          <p:sp>
            <p:nvSpPr>
              <p:cNvPr id="27" name="Freeform: Shape 26">
                <a:extLst>
                  <a:ext uri="{FF2B5EF4-FFF2-40B4-BE49-F238E27FC236}">
                    <a16:creationId xmlns:a16="http://schemas.microsoft.com/office/drawing/2014/main" xmlns="" id="{F1529658-AA77-61A4-C2D7-E6C66E65D025}"/>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xmlns="" id="{A4A3440C-22B5-A5AD-924D-16A10825FDDC}"/>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xmlns="" id="{460BD892-18EF-18DA-B2B9-E31A32E258CC}"/>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xmlns="" id="{0135284C-1243-C647-252A-256761EDE3A7}"/>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31" name="TextBox 30">
                <a:extLst>
                  <a:ext uri="{FF2B5EF4-FFF2-40B4-BE49-F238E27FC236}">
                    <a16:creationId xmlns:a16="http://schemas.microsoft.com/office/drawing/2014/main" xmlns="" id="{9B30A423-6878-8F7A-7280-99F68D368F96}"/>
                  </a:ext>
                </a:extLst>
              </p:cNvPr>
              <p:cNvSpPr txBox="1"/>
              <p:nvPr/>
            </p:nvSpPr>
            <p:spPr>
              <a:xfrm>
                <a:off x="8357019" y="3819979"/>
                <a:ext cx="19626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8</a:t>
                </a:r>
              </a:p>
            </p:txBody>
          </p:sp>
          <p:sp>
            <p:nvSpPr>
              <p:cNvPr id="32" name="TextBox 31">
                <a:extLst>
                  <a:ext uri="{FF2B5EF4-FFF2-40B4-BE49-F238E27FC236}">
                    <a16:creationId xmlns:a16="http://schemas.microsoft.com/office/drawing/2014/main" xmlns="" id="{ED4510CA-6BA1-2A5C-92FA-1571238EEB18}"/>
                  </a:ext>
                </a:extLst>
              </p:cNvPr>
              <p:cNvSpPr txBox="1"/>
              <p:nvPr/>
            </p:nvSpPr>
            <p:spPr>
              <a:xfrm>
                <a:off x="7497030" y="3368834"/>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القدرة على التكيّف والتغيير</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6" name="Picture 25">
              <a:extLst>
                <a:ext uri="{FF2B5EF4-FFF2-40B4-BE49-F238E27FC236}">
                  <a16:creationId xmlns:a16="http://schemas.microsoft.com/office/drawing/2014/main" xmlns="" id="{F5839EE1-5AA3-F3F5-4C42-073924EA3C4F}"/>
                </a:ext>
              </a:extLst>
            </p:cNvPr>
            <p:cNvPicPr>
              <a:picLocks noChangeAspect="1"/>
            </p:cNvPicPr>
            <p:nvPr/>
          </p:nvPicPr>
          <p:blipFill>
            <a:blip r:embed="rId3">
              <a:biLevel thresh="75000"/>
            </a:blip>
            <a:stretch>
              <a:fillRect/>
            </a:stretch>
          </p:blipFill>
          <p:spPr>
            <a:xfrm>
              <a:off x="7422654" y="5338074"/>
              <a:ext cx="707197" cy="707197"/>
            </a:xfrm>
            <a:prstGeom prst="rect">
              <a:avLst/>
            </a:prstGeom>
          </p:spPr>
        </p:pic>
      </p:grpSp>
      <p:grpSp>
        <p:nvGrpSpPr>
          <p:cNvPr id="33" name="Group 32">
            <a:extLst>
              <a:ext uri="{FF2B5EF4-FFF2-40B4-BE49-F238E27FC236}">
                <a16:creationId xmlns:a16="http://schemas.microsoft.com/office/drawing/2014/main" xmlns="" id="{CCB2FF36-FD39-5141-A8FD-3B3ED8FC5C67}"/>
              </a:ext>
            </a:extLst>
          </p:cNvPr>
          <p:cNvGrpSpPr/>
          <p:nvPr/>
        </p:nvGrpSpPr>
        <p:grpSpPr>
          <a:xfrm>
            <a:off x="2053043" y="2550372"/>
            <a:ext cx="2645013" cy="2509672"/>
            <a:chOff x="5105002" y="7356958"/>
            <a:chExt cx="2645013" cy="2509672"/>
          </a:xfrm>
        </p:grpSpPr>
        <p:grpSp>
          <p:nvGrpSpPr>
            <p:cNvPr id="34" name="Group 33">
              <a:extLst>
                <a:ext uri="{FF2B5EF4-FFF2-40B4-BE49-F238E27FC236}">
                  <a16:creationId xmlns:a16="http://schemas.microsoft.com/office/drawing/2014/main" xmlns="" id="{8FF0031D-A8CB-982D-97B0-AFCCEA902E38}"/>
                </a:ext>
              </a:extLst>
            </p:cNvPr>
            <p:cNvGrpSpPr/>
            <p:nvPr/>
          </p:nvGrpSpPr>
          <p:grpSpPr>
            <a:xfrm>
              <a:off x="5105002" y="7356958"/>
              <a:ext cx="2645013" cy="2509672"/>
              <a:chOff x="7497030" y="2192748"/>
              <a:chExt cx="1948543" cy="1848839"/>
            </a:xfrm>
          </p:grpSpPr>
          <p:sp>
            <p:nvSpPr>
              <p:cNvPr id="36" name="Freeform: Shape 35">
                <a:extLst>
                  <a:ext uri="{FF2B5EF4-FFF2-40B4-BE49-F238E27FC236}">
                    <a16:creationId xmlns:a16="http://schemas.microsoft.com/office/drawing/2014/main" xmlns="" id="{1F162E78-81E6-0D75-1F98-D46502FFD858}"/>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xmlns="" id="{39D39D7A-11FA-3D23-A03A-B93AC00A0E4D}"/>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xmlns="" id="{1287A021-7D3D-1D1D-1B6B-DF909093DCA5}"/>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xmlns="" id="{937ABC5F-FCF4-B1D6-0A02-C2C6000D0030}"/>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40" name="TextBox 39">
                <a:extLst>
                  <a:ext uri="{FF2B5EF4-FFF2-40B4-BE49-F238E27FC236}">
                    <a16:creationId xmlns:a16="http://schemas.microsoft.com/office/drawing/2014/main" xmlns="" id="{2EAFDB34-24D2-6C88-788F-3A9AF5E16791}"/>
                  </a:ext>
                </a:extLst>
              </p:cNvPr>
              <p:cNvSpPr txBox="1"/>
              <p:nvPr/>
            </p:nvSpPr>
            <p:spPr>
              <a:xfrm>
                <a:off x="8357019" y="3819979"/>
                <a:ext cx="236419"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10</a:t>
                </a:r>
              </a:p>
            </p:txBody>
          </p:sp>
          <p:sp>
            <p:nvSpPr>
              <p:cNvPr id="41" name="TextBox 40">
                <a:extLst>
                  <a:ext uri="{FF2B5EF4-FFF2-40B4-BE49-F238E27FC236}">
                    <a16:creationId xmlns:a16="http://schemas.microsoft.com/office/drawing/2014/main" xmlns="" id="{E3A14EDB-7D29-F3E0-5B0B-658CF8834060}"/>
                  </a:ext>
                </a:extLst>
              </p:cNvPr>
              <p:cNvSpPr txBox="1"/>
              <p:nvPr/>
            </p:nvSpPr>
            <p:spPr>
              <a:xfrm>
                <a:off x="7497030" y="3368834"/>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الأهداف المؤسسية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5" name="Graphic 34" descr="Bullseye with solid fill">
              <a:extLst>
                <a:ext uri="{FF2B5EF4-FFF2-40B4-BE49-F238E27FC236}">
                  <a16:creationId xmlns:a16="http://schemas.microsoft.com/office/drawing/2014/main" xmlns="" id="{13E39590-81A2-7BE3-E8D5-8BD6F301408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921780" y="7688337"/>
              <a:ext cx="1081918" cy="1081918"/>
            </a:xfrm>
            <a:prstGeom prst="rect">
              <a:avLst/>
            </a:prstGeom>
          </p:spPr>
        </p:pic>
      </p:grpSp>
    </p:spTree>
    <p:extLst>
      <p:ext uri="{BB962C8B-B14F-4D97-AF65-F5344CB8AC3E}">
        <p14:creationId xmlns:p14="http://schemas.microsoft.com/office/powerpoint/2010/main" val="77279035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النتائج السلبية التي قد تترتب على ضعف السلوك الوظيفي؟</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885844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انخفاض الإنتاجية وكفاءة العمل: قد يؤدي ضعف التركيز وعدم الالتزام إلى إنتاج أقل</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7" y="3619354"/>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زيادة معدلات دوران الموظفين: قد يشعر الموظفون بعدم الرضا عن العمل ويبحثون عن وظائف أخرى</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7" y="501847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تدني روح الفريق: سلوك أحد الموظفين غير المنضبط قد يؤثر سلباً على باقي أفراد الفريق</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6236230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16952" y="2458817"/>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زيادة التكاليف: سيكون هناك تكاليف إضافية مرتبطة بتدريب الموظفين الجدد وفقدان الخبرة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56792" y="3916932"/>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تقليل الثقة لدى العملاء: قد ينعكس ضعف السلوك على جودة الخدمات/المنتجات المقدمة للعملاء.</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FDDADC8A-E9E6-BC73-5439-4245490FBFED}"/>
              </a:ext>
            </a:extLst>
          </p:cNvPr>
          <p:cNvSpPr txBox="1"/>
          <p:nvPr/>
        </p:nvSpPr>
        <p:spPr>
          <a:xfrm>
            <a:off x="4785129" y="5439219"/>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مشاكل أخلاقية وقانونية محتملة: إذا كان السلوك غير المتوازن يهدد سلامة أو حقوق الآخرين</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762693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 يعكس السلوك الوظيفي صورة المؤسسة؟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 name="Group 4">
            <a:extLst>
              <a:ext uri="{FF2B5EF4-FFF2-40B4-BE49-F238E27FC236}">
                <a16:creationId xmlns:a16="http://schemas.microsoft.com/office/drawing/2014/main" xmlns="" id="{D133605A-8608-0F56-AF1D-E7E7FFF7010E}"/>
              </a:ext>
            </a:extLst>
          </p:cNvPr>
          <p:cNvGrpSpPr/>
          <p:nvPr/>
        </p:nvGrpSpPr>
        <p:grpSpPr>
          <a:xfrm>
            <a:off x="6178528" y="1863726"/>
            <a:ext cx="2116149" cy="1257180"/>
            <a:chOff x="6096000" y="948624"/>
            <a:chExt cx="2116149" cy="1257180"/>
          </a:xfrm>
        </p:grpSpPr>
        <p:sp>
          <p:nvSpPr>
            <p:cNvPr id="9" name="Shape">
              <a:extLst>
                <a:ext uri="{FF2B5EF4-FFF2-40B4-BE49-F238E27FC236}">
                  <a16:creationId xmlns:a16="http://schemas.microsoft.com/office/drawing/2014/main" xmlns="" id="{A3D7B532-EFCA-A045-C6C9-5B3283B8CA8D}"/>
                </a:ext>
              </a:extLst>
            </p:cNvPr>
            <p:cNvSpPr/>
            <p:nvPr/>
          </p:nvSpPr>
          <p:spPr>
            <a:xfrm>
              <a:off x="6096000" y="1323319"/>
              <a:ext cx="1167448" cy="882485"/>
            </a:xfrm>
            <a:custGeom>
              <a:avLst/>
              <a:gdLst/>
              <a:ahLst/>
              <a:cxnLst>
                <a:cxn ang="0">
                  <a:pos x="wd2" y="hd2"/>
                </a:cxn>
                <a:cxn ang="5400000">
                  <a:pos x="wd2" y="hd2"/>
                </a:cxn>
                <a:cxn ang="10800000">
                  <a:pos x="wd2" y="hd2"/>
                </a:cxn>
                <a:cxn ang="16200000">
                  <a:pos x="wd2" y="hd2"/>
                </a:cxn>
              </a:cxnLst>
              <a:rect l="0" t="0" r="r" b="b"/>
              <a:pathLst>
                <a:path w="20785" h="21133" extrusionOk="0">
                  <a:moveTo>
                    <a:pt x="7134" y="21014"/>
                  </a:moveTo>
                  <a:lnTo>
                    <a:pt x="19498" y="15925"/>
                  </a:lnTo>
                  <a:cubicBezTo>
                    <a:pt x="20779" y="15404"/>
                    <a:pt x="21226" y="13240"/>
                    <a:pt x="20273" y="11917"/>
                  </a:cubicBezTo>
                  <a:cubicBezTo>
                    <a:pt x="15536" y="5345"/>
                    <a:pt x="9130" y="977"/>
                    <a:pt x="1980" y="15"/>
                  </a:cubicBezTo>
                  <a:cubicBezTo>
                    <a:pt x="639" y="-185"/>
                    <a:pt x="-374" y="1658"/>
                    <a:pt x="132" y="3342"/>
                  </a:cubicBezTo>
                  <a:lnTo>
                    <a:pt x="4899" y="19572"/>
                  </a:lnTo>
                  <a:cubicBezTo>
                    <a:pt x="5287" y="20774"/>
                    <a:pt x="6240" y="21415"/>
                    <a:pt x="7134" y="21014"/>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0" name="TextBox 18">
              <a:extLst>
                <a:ext uri="{FF2B5EF4-FFF2-40B4-BE49-F238E27FC236}">
                  <a16:creationId xmlns:a16="http://schemas.microsoft.com/office/drawing/2014/main" xmlns="" id="{10637C7B-955E-9C42-D6D3-4DE7179B3C17}"/>
                </a:ext>
              </a:extLst>
            </p:cNvPr>
            <p:cNvSpPr txBox="1"/>
            <p:nvPr/>
          </p:nvSpPr>
          <p:spPr>
            <a:xfrm>
              <a:off x="6359599" y="1623844"/>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01</a:t>
              </a:r>
            </a:p>
          </p:txBody>
        </p:sp>
        <p:sp>
          <p:nvSpPr>
            <p:cNvPr id="11" name="TextBox 10">
              <a:extLst>
                <a:ext uri="{FF2B5EF4-FFF2-40B4-BE49-F238E27FC236}">
                  <a16:creationId xmlns:a16="http://schemas.microsoft.com/office/drawing/2014/main" xmlns="" id="{53A39C8E-7059-F072-5745-5BF42135C051}"/>
                </a:ext>
              </a:extLst>
            </p:cNvPr>
            <p:cNvSpPr txBox="1"/>
            <p:nvPr/>
          </p:nvSpPr>
          <p:spPr>
            <a:xfrm flipH="1">
              <a:off x="6886451" y="948624"/>
              <a:ext cx="1325698"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الانطباع الأولي لدى العملاء</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2" name="Group 11">
            <a:extLst>
              <a:ext uri="{FF2B5EF4-FFF2-40B4-BE49-F238E27FC236}">
                <a16:creationId xmlns:a16="http://schemas.microsoft.com/office/drawing/2014/main" xmlns="" id="{6AE94E5F-3ACF-38BF-0AC8-05E0827AB2BD}"/>
              </a:ext>
            </a:extLst>
          </p:cNvPr>
          <p:cNvGrpSpPr/>
          <p:nvPr/>
        </p:nvGrpSpPr>
        <p:grpSpPr>
          <a:xfrm>
            <a:off x="6981777" y="2957996"/>
            <a:ext cx="2276437" cy="1240430"/>
            <a:chOff x="6899249" y="2042894"/>
            <a:chExt cx="2276437" cy="1240430"/>
          </a:xfrm>
        </p:grpSpPr>
        <p:sp>
          <p:nvSpPr>
            <p:cNvPr id="13" name="Shape">
              <a:extLst>
                <a:ext uri="{FF2B5EF4-FFF2-40B4-BE49-F238E27FC236}">
                  <a16:creationId xmlns:a16="http://schemas.microsoft.com/office/drawing/2014/main" xmlns="" id="{989CC8B8-5249-1575-8F83-AE268A185657}"/>
                </a:ext>
              </a:extLst>
            </p:cNvPr>
            <p:cNvSpPr/>
            <p:nvPr/>
          </p:nvSpPr>
          <p:spPr>
            <a:xfrm>
              <a:off x="6899249" y="2042894"/>
              <a:ext cx="810340" cy="1240430"/>
            </a:xfrm>
            <a:custGeom>
              <a:avLst/>
              <a:gdLst/>
              <a:ahLst/>
              <a:cxnLst>
                <a:cxn ang="0">
                  <a:pos x="wd2" y="hd2"/>
                </a:cxn>
                <a:cxn ang="5400000">
                  <a:pos x="wd2" y="hd2"/>
                </a:cxn>
                <a:cxn ang="10800000">
                  <a:pos x="wd2" y="hd2"/>
                </a:cxn>
                <a:cxn ang="16200000">
                  <a:pos x="wd2" y="hd2"/>
                </a:cxn>
              </a:cxnLst>
              <a:rect l="0" t="0" r="r" b="b"/>
              <a:pathLst>
                <a:path w="21259" h="20902" extrusionOk="0">
                  <a:moveTo>
                    <a:pt x="1152" y="13726"/>
                  </a:moveTo>
                  <a:lnTo>
                    <a:pt x="16781" y="20606"/>
                  </a:lnTo>
                  <a:cubicBezTo>
                    <a:pt x="18405" y="21311"/>
                    <a:pt x="20688" y="20691"/>
                    <a:pt x="20908" y="19422"/>
                  </a:cubicBezTo>
                  <a:cubicBezTo>
                    <a:pt x="21127" y="18266"/>
                    <a:pt x="21259" y="17081"/>
                    <a:pt x="21259" y="15897"/>
                  </a:cubicBezTo>
                  <a:cubicBezTo>
                    <a:pt x="21259" y="10342"/>
                    <a:pt x="18757" y="5153"/>
                    <a:pt x="14410" y="783"/>
                  </a:cubicBezTo>
                  <a:cubicBezTo>
                    <a:pt x="13357" y="-289"/>
                    <a:pt x="10854" y="-261"/>
                    <a:pt x="9844" y="867"/>
                  </a:cubicBezTo>
                  <a:lnTo>
                    <a:pt x="361" y="11470"/>
                  </a:lnTo>
                  <a:cubicBezTo>
                    <a:pt x="-341" y="12259"/>
                    <a:pt x="10" y="13218"/>
                    <a:pt x="1152" y="13726"/>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4" name="TextBox 19">
              <a:extLst>
                <a:ext uri="{FF2B5EF4-FFF2-40B4-BE49-F238E27FC236}">
                  <a16:creationId xmlns:a16="http://schemas.microsoft.com/office/drawing/2014/main" xmlns="" id="{7FD88522-F28C-36E0-2179-4FD10B8F7A27}"/>
                </a:ext>
              </a:extLst>
            </p:cNvPr>
            <p:cNvSpPr txBox="1"/>
            <p:nvPr/>
          </p:nvSpPr>
          <p:spPr>
            <a:xfrm>
              <a:off x="7105655" y="2497145"/>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02</a:t>
              </a:r>
            </a:p>
          </p:txBody>
        </p:sp>
        <p:sp>
          <p:nvSpPr>
            <p:cNvPr id="15" name="TextBox 14">
              <a:extLst>
                <a:ext uri="{FF2B5EF4-FFF2-40B4-BE49-F238E27FC236}">
                  <a16:creationId xmlns:a16="http://schemas.microsoft.com/office/drawing/2014/main" xmlns="" id="{E7DCB31B-B127-C15D-F9B7-4B8042F7FFB6}"/>
                </a:ext>
              </a:extLst>
            </p:cNvPr>
            <p:cNvSpPr txBox="1"/>
            <p:nvPr/>
          </p:nvSpPr>
          <p:spPr>
            <a:xfrm flipH="1">
              <a:off x="7849989" y="2507727"/>
              <a:ext cx="1325697"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تعزيز سمعة المؤسسة في السوق</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xmlns="" id="{20D7387F-5861-31AD-8B53-6F0638D29566}"/>
              </a:ext>
            </a:extLst>
          </p:cNvPr>
          <p:cNvGrpSpPr/>
          <p:nvPr/>
        </p:nvGrpSpPr>
        <p:grpSpPr>
          <a:xfrm>
            <a:off x="6780964" y="4313477"/>
            <a:ext cx="2023261" cy="1265213"/>
            <a:chOff x="6698436" y="3398375"/>
            <a:chExt cx="2023261" cy="1265213"/>
          </a:xfrm>
        </p:grpSpPr>
        <p:sp>
          <p:nvSpPr>
            <p:cNvPr id="17" name="Shape">
              <a:extLst>
                <a:ext uri="{FF2B5EF4-FFF2-40B4-BE49-F238E27FC236}">
                  <a16:creationId xmlns:a16="http://schemas.microsoft.com/office/drawing/2014/main" xmlns="" id="{8CFFA66E-0180-E006-3E93-921985F1FAE8}"/>
                </a:ext>
              </a:extLst>
            </p:cNvPr>
            <p:cNvSpPr/>
            <p:nvPr/>
          </p:nvSpPr>
          <p:spPr>
            <a:xfrm>
              <a:off x="6698436" y="3398375"/>
              <a:ext cx="916466" cy="1026294"/>
            </a:xfrm>
            <a:custGeom>
              <a:avLst/>
              <a:gdLst/>
              <a:ahLst/>
              <a:cxnLst>
                <a:cxn ang="0">
                  <a:pos x="wd2" y="hd2"/>
                </a:cxn>
                <a:cxn ang="5400000">
                  <a:pos x="wd2" y="hd2"/>
                </a:cxn>
                <a:cxn ang="10800000">
                  <a:pos x="wd2" y="hd2"/>
                </a:cxn>
                <a:cxn ang="16200000">
                  <a:pos x="wd2" y="hd2"/>
                </a:cxn>
              </a:cxnLst>
              <a:rect l="0" t="0" r="r" b="b"/>
              <a:pathLst>
                <a:path w="21049" h="20894" extrusionOk="0">
                  <a:moveTo>
                    <a:pt x="10" y="4420"/>
                  </a:moveTo>
                  <a:lnTo>
                    <a:pt x="1202" y="18968"/>
                  </a:lnTo>
                  <a:cubicBezTo>
                    <a:pt x="1317" y="20501"/>
                    <a:pt x="3239" y="21387"/>
                    <a:pt x="4738" y="20603"/>
                  </a:cubicBezTo>
                  <a:cubicBezTo>
                    <a:pt x="12232" y="16515"/>
                    <a:pt x="17997" y="10212"/>
                    <a:pt x="20918" y="2717"/>
                  </a:cubicBezTo>
                  <a:cubicBezTo>
                    <a:pt x="21495" y="1252"/>
                    <a:pt x="20073" y="-213"/>
                    <a:pt x="18343" y="26"/>
                  </a:cubicBezTo>
                  <a:lnTo>
                    <a:pt x="2009" y="2240"/>
                  </a:lnTo>
                  <a:cubicBezTo>
                    <a:pt x="779" y="2376"/>
                    <a:pt x="-105" y="3364"/>
                    <a:pt x="10" y="4420"/>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8" name="TextBox 20">
              <a:extLst>
                <a:ext uri="{FF2B5EF4-FFF2-40B4-BE49-F238E27FC236}">
                  <a16:creationId xmlns:a16="http://schemas.microsoft.com/office/drawing/2014/main" xmlns="" id="{10847000-0625-5967-57E1-CE6308EFB5F5}"/>
                </a:ext>
              </a:extLst>
            </p:cNvPr>
            <p:cNvSpPr txBox="1"/>
            <p:nvPr/>
          </p:nvSpPr>
          <p:spPr>
            <a:xfrm>
              <a:off x="6817808" y="3591081"/>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03</a:t>
              </a:r>
            </a:p>
          </p:txBody>
        </p:sp>
        <p:sp>
          <p:nvSpPr>
            <p:cNvPr id="19" name="TextBox 18">
              <a:extLst>
                <a:ext uri="{FF2B5EF4-FFF2-40B4-BE49-F238E27FC236}">
                  <a16:creationId xmlns:a16="http://schemas.microsoft.com/office/drawing/2014/main" xmlns="" id="{CD99B174-E716-CDE4-D458-BC538839F8B8}"/>
                </a:ext>
              </a:extLst>
            </p:cNvPr>
            <p:cNvSpPr txBox="1"/>
            <p:nvPr/>
          </p:nvSpPr>
          <p:spPr>
            <a:xfrm flipH="1">
              <a:off x="7458535" y="3944545"/>
              <a:ext cx="1263162"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المساهمة في بناء الثقة مع الشركاء</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xmlns="" id="{91E544E4-1C22-B8F3-6C79-FFB70EDF8A00}"/>
              </a:ext>
            </a:extLst>
          </p:cNvPr>
          <p:cNvGrpSpPr/>
          <p:nvPr/>
        </p:nvGrpSpPr>
        <p:grpSpPr>
          <a:xfrm>
            <a:off x="5473340" y="4798773"/>
            <a:ext cx="1426996" cy="1589115"/>
            <a:chOff x="5390812" y="3883671"/>
            <a:chExt cx="1426996" cy="1589115"/>
          </a:xfrm>
        </p:grpSpPr>
        <p:sp>
          <p:nvSpPr>
            <p:cNvPr id="30" name="Shape">
              <a:extLst>
                <a:ext uri="{FF2B5EF4-FFF2-40B4-BE49-F238E27FC236}">
                  <a16:creationId xmlns:a16="http://schemas.microsoft.com/office/drawing/2014/main" xmlns="" id="{7F5BD75C-22F7-3D3B-0B41-227985AA6FC4}"/>
                </a:ext>
              </a:extLst>
            </p:cNvPr>
            <p:cNvSpPr/>
            <p:nvPr/>
          </p:nvSpPr>
          <p:spPr>
            <a:xfrm>
              <a:off x="5409892" y="3883671"/>
              <a:ext cx="1255913" cy="779401"/>
            </a:xfrm>
            <a:custGeom>
              <a:avLst/>
              <a:gdLst/>
              <a:ahLst/>
              <a:cxnLst>
                <a:cxn ang="0">
                  <a:pos x="wd2" y="hd2"/>
                </a:cxn>
                <a:cxn ang="5400000">
                  <a:pos x="wd2" y="hd2"/>
                </a:cxn>
                <a:cxn ang="10800000">
                  <a:pos x="wd2" y="hd2"/>
                </a:cxn>
                <a:cxn ang="16200000">
                  <a:pos x="wd2" y="hd2"/>
                </a:cxn>
              </a:cxnLst>
              <a:rect l="0" t="0" r="r" b="b"/>
              <a:pathLst>
                <a:path w="20836" h="21359" extrusionOk="0">
                  <a:moveTo>
                    <a:pt x="9252" y="722"/>
                  </a:moveTo>
                  <a:lnTo>
                    <a:pt x="534" y="14021"/>
                  </a:lnTo>
                  <a:cubicBezTo>
                    <a:pt x="-382" y="15443"/>
                    <a:pt x="-77" y="17965"/>
                    <a:pt x="1117" y="18699"/>
                  </a:cubicBezTo>
                  <a:cubicBezTo>
                    <a:pt x="4032" y="20396"/>
                    <a:pt x="7142" y="21359"/>
                    <a:pt x="10418" y="21359"/>
                  </a:cubicBezTo>
                  <a:cubicBezTo>
                    <a:pt x="13666" y="21359"/>
                    <a:pt x="16804" y="20442"/>
                    <a:pt x="19719" y="18699"/>
                  </a:cubicBezTo>
                  <a:cubicBezTo>
                    <a:pt x="20913" y="18011"/>
                    <a:pt x="21218" y="15443"/>
                    <a:pt x="20302" y="14021"/>
                  </a:cubicBezTo>
                  <a:lnTo>
                    <a:pt x="11584" y="722"/>
                  </a:lnTo>
                  <a:cubicBezTo>
                    <a:pt x="10890" y="-241"/>
                    <a:pt x="9890" y="-241"/>
                    <a:pt x="9252" y="722"/>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TextBox 21">
              <a:extLst>
                <a:ext uri="{FF2B5EF4-FFF2-40B4-BE49-F238E27FC236}">
                  <a16:creationId xmlns:a16="http://schemas.microsoft.com/office/drawing/2014/main" xmlns="" id="{123F7B3B-5344-D278-8115-E1A34FDE55A2}"/>
                </a:ext>
              </a:extLst>
            </p:cNvPr>
            <p:cNvSpPr txBox="1"/>
            <p:nvPr/>
          </p:nvSpPr>
          <p:spPr>
            <a:xfrm>
              <a:off x="5822532" y="4063032"/>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04</a:t>
              </a:r>
            </a:p>
          </p:txBody>
        </p:sp>
        <p:sp>
          <p:nvSpPr>
            <p:cNvPr id="32" name="TextBox 31">
              <a:extLst>
                <a:ext uri="{FF2B5EF4-FFF2-40B4-BE49-F238E27FC236}">
                  <a16:creationId xmlns:a16="http://schemas.microsoft.com/office/drawing/2014/main" xmlns="" id="{D693F7C0-CE48-074D-090C-86CC2E763079}"/>
                </a:ext>
              </a:extLst>
            </p:cNvPr>
            <p:cNvSpPr txBox="1"/>
            <p:nvPr/>
          </p:nvSpPr>
          <p:spPr>
            <a:xfrm flipH="1">
              <a:off x="5390812" y="4753743"/>
              <a:ext cx="1426996"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القدرة على جذب المواهب</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3" name="Group 32">
            <a:extLst>
              <a:ext uri="{FF2B5EF4-FFF2-40B4-BE49-F238E27FC236}">
                <a16:creationId xmlns:a16="http://schemas.microsoft.com/office/drawing/2014/main" xmlns="" id="{7BFA043C-43A1-D973-A040-271C266D8BA0}"/>
              </a:ext>
            </a:extLst>
          </p:cNvPr>
          <p:cNvGrpSpPr/>
          <p:nvPr/>
        </p:nvGrpSpPr>
        <p:grpSpPr>
          <a:xfrm>
            <a:off x="3243954" y="4313477"/>
            <a:ext cx="2210838" cy="1265213"/>
            <a:chOff x="3161426" y="3398375"/>
            <a:chExt cx="2210838" cy="1265213"/>
          </a:xfrm>
        </p:grpSpPr>
        <p:sp>
          <p:nvSpPr>
            <p:cNvPr id="34" name="Shape">
              <a:extLst>
                <a:ext uri="{FF2B5EF4-FFF2-40B4-BE49-F238E27FC236}">
                  <a16:creationId xmlns:a16="http://schemas.microsoft.com/office/drawing/2014/main" xmlns="" id="{944B81B5-143B-264B-05AF-02C327AD183A}"/>
                </a:ext>
              </a:extLst>
            </p:cNvPr>
            <p:cNvSpPr/>
            <p:nvPr/>
          </p:nvSpPr>
          <p:spPr>
            <a:xfrm>
              <a:off x="4456037" y="3398375"/>
              <a:ext cx="916227" cy="1027003"/>
            </a:xfrm>
            <a:custGeom>
              <a:avLst/>
              <a:gdLst/>
              <a:ahLst/>
              <a:cxnLst>
                <a:cxn ang="0">
                  <a:pos x="wd2" y="hd2"/>
                </a:cxn>
                <a:cxn ang="5400000">
                  <a:pos x="wd2" y="hd2"/>
                </a:cxn>
                <a:cxn ang="10800000">
                  <a:pos x="wd2" y="hd2"/>
                </a:cxn>
                <a:cxn ang="16200000">
                  <a:pos x="wd2" y="hd2"/>
                </a:cxn>
              </a:cxnLst>
              <a:rect l="0" t="0" r="r" b="b"/>
              <a:pathLst>
                <a:path w="21081" h="20876" extrusionOk="0">
                  <a:moveTo>
                    <a:pt x="19074" y="2237"/>
                  </a:moveTo>
                  <a:lnTo>
                    <a:pt x="2710" y="26"/>
                  </a:lnTo>
                  <a:cubicBezTo>
                    <a:pt x="978" y="-212"/>
                    <a:pt x="-447" y="1251"/>
                    <a:pt x="131" y="2713"/>
                  </a:cubicBezTo>
                  <a:cubicBezTo>
                    <a:pt x="3057" y="10197"/>
                    <a:pt x="8832" y="16490"/>
                    <a:pt x="16340" y="20572"/>
                  </a:cubicBezTo>
                  <a:cubicBezTo>
                    <a:pt x="17803" y="21388"/>
                    <a:pt x="19729" y="20470"/>
                    <a:pt x="19882" y="18939"/>
                  </a:cubicBezTo>
                  <a:lnTo>
                    <a:pt x="21076" y="4414"/>
                  </a:lnTo>
                  <a:cubicBezTo>
                    <a:pt x="21153" y="3360"/>
                    <a:pt x="20268" y="2373"/>
                    <a:pt x="19074" y="2237"/>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5" name="TextBox 22">
              <a:extLst>
                <a:ext uri="{FF2B5EF4-FFF2-40B4-BE49-F238E27FC236}">
                  <a16:creationId xmlns:a16="http://schemas.microsoft.com/office/drawing/2014/main" xmlns="" id="{49C2EFA1-18A2-65F7-5844-E8FBC7F78A98}"/>
                </a:ext>
              </a:extLst>
            </p:cNvPr>
            <p:cNvSpPr txBox="1"/>
            <p:nvPr/>
          </p:nvSpPr>
          <p:spPr>
            <a:xfrm>
              <a:off x="4849723" y="3545052"/>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05</a:t>
              </a:r>
            </a:p>
          </p:txBody>
        </p:sp>
        <p:sp>
          <p:nvSpPr>
            <p:cNvPr id="36" name="TextBox 35">
              <a:extLst>
                <a:ext uri="{FF2B5EF4-FFF2-40B4-BE49-F238E27FC236}">
                  <a16:creationId xmlns:a16="http://schemas.microsoft.com/office/drawing/2014/main" xmlns="" id="{9564783B-3EC8-391F-9E46-ED7CA2653574}"/>
                </a:ext>
              </a:extLst>
            </p:cNvPr>
            <p:cNvSpPr txBox="1"/>
            <p:nvPr/>
          </p:nvSpPr>
          <p:spPr>
            <a:xfrm flipH="1">
              <a:off x="3161426" y="3944545"/>
              <a:ext cx="1574841"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الالتزام بالقيم والأخلاقيات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7" name="Group 36">
            <a:extLst>
              <a:ext uri="{FF2B5EF4-FFF2-40B4-BE49-F238E27FC236}">
                <a16:creationId xmlns:a16="http://schemas.microsoft.com/office/drawing/2014/main" xmlns="" id="{795E778C-9587-4A0C-9585-A2ED0060D3A3}"/>
              </a:ext>
            </a:extLst>
          </p:cNvPr>
          <p:cNvGrpSpPr/>
          <p:nvPr/>
        </p:nvGrpSpPr>
        <p:grpSpPr>
          <a:xfrm>
            <a:off x="3860260" y="2070934"/>
            <a:ext cx="2196436" cy="1065708"/>
            <a:chOff x="3777732" y="1155832"/>
            <a:chExt cx="2196436" cy="1065708"/>
          </a:xfrm>
        </p:grpSpPr>
        <p:sp>
          <p:nvSpPr>
            <p:cNvPr id="38" name="Shape">
              <a:extLst>
                <a:ext uri="{FF2B5EF4-FFF2-40B4-BE49-F238E27FC236}">
                  <a16:creationId xmlns:a16="http://schemas.microsoft.com/office/drawing/2014/main" xmlns="" id="{67AD41C8-97B2-2D3A-E6AD-55655167F478}"/>
                </a:ext>
              </a:extLst>
            </p:cNvPr>
            <p:cNvSpPr/>
            <p:nvPr/>
          </p:nvSpPr>
          <p:spPr>
            <a:xfrm>
              <a:off x="4807457" y="1340053"/>
              <a:ext cx="1166711" cy="881487"/>
            </a:xfrm>
            <a:custGeom>
              <a:avLst/>
              <a:gdLst/>
              <a:ahLst/>
              <a:cxnLst>
                <a:cxn ang="0">
                  <a:pos x="wd2" y="hd2"/>
                </a:cxn>
                <a:cxn ang="5400000">
                  <a:pos x="wd2" y="hd2"/>
                </a:cxn>
                <a:cxn ang="10800000">
                  <a:pos x="wd2" y="hd2"/>
                </a:cxn>
                <a:cxn ang="16200000">
                  <a:pos x="wd2" y="hd2"/>
                </a:cxn>
              </a:cxnLst>
              <a:rect l="0" t="0" r="r" b="b"/>
              <a:pathLst>
                <a:path w="20800" h="21188" extrusionOk="0">
                  <a:moveTo>
                    <a:pt x="15894" y="19639"/>
                  </a:moveTo>
                  <a:lnTo>
                    <a:pt x="20668" y="3348"/>
                  </a:lnTo>
                  <a:cubicBezTo>
                    <a:pt x="21175" y="1659"/>
                    <a:pt x="20161" y="-151"/>
                    <a:pt x="18818" y="10"/>
                  </a:cubicBezTo>
                  <a:cubicBezTo>
                    <a:pt x="11658" y="975"/>
                    <a:pt x="5244" y="5360"/>
                    <a:pt x="500" y="11956"/>
                  </a:cubicBezTo>
                  <a:cubicBezTo>
                    <a:pt x="-425" y="13243"/>
                    <a:pt x="-7" y="15456"/>
                    <a:pt x="1276" y="15979"/>
                  </a:cubicBezTo>
                  <a:lnTo>
                    <a:pt x="13657" y="21087"/>
                  </a:lnTo>
                  <a:cubicBezTo>
                    <a:pt x="14582" y="21449"/>
                    <a:pt x="15536" y="20805"/>
                    <a:pt x="15894" y="19639"/>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9" name="TextBox 24">
              <a:extLst>
                <a:ext uri="{FF2B5EF4-FFF2-40B4-BE49-F238E27FC236}">
                  <a16:creationId xmlns:a16="http://schemas.microsoft.com/office/drawing/2014/main" xmlns="" id="{F7329F5B-1030-1060-982A-F2F31BFB1083}"/>
                </a:ext>
              </a:extLst>
            </p:cNvPr>
            <p:cNvSpPr txBox="1"/>
            <p:nvPr/>
          </p:nvSpPr>
          <p:spPr>
            <a:xfrm>
              <a:off x="5192151" y="1598963"/>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07</a:t>
              </a:r>
            </a:p>
          </p:txBody>
        </p:sp>
        <p:sp>
          <p:nvSpPr>
            <p:cNvPr id="40" name="TextBox 39">
              <a:extLst>
                <a:ext uri="{FF2B5EF4-FFF2-40B4-BE49-F238E27FC236}">
                  <a16:creationId xmlns:a16="http://schemas.microsoft.com/office/drawing/2014/main" xmlns="" id="{0376E1B7-316C-17BA-402B-38384314888B}"/>
                </a:ext>
              </a:extLst>
            </p:cNvPr>
            <p:cNvSpPr txBox="1"/>
            <p:nvPr/>
          </p:nvSpPr>
          <p:spPr>
            <a:xfrm flipH="1">
              <a:off x="3777732" y="1155832"/>
              <a:ext cx="1574843"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القدرة على التكيّف والابتكار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xmlns="" id="{8449E43D-51DC-DB73-8BE6-CD486865BB93}"/>
              </a:ext>
            </a:extLst>
          </p:cNvPr>
          <p:cNvGrpSpPr/>
          <p:nvPr/>
        </p:nvGrpSpPr>
        <p:grpSpPr>
          <a:xfrm>
            <a:off x="3243953" y="2957996"/>
            <a:ext cx="2021283" cy="1239820"/>
            <a:chOff x="3161425" y="2042894"/>
            <a:chExt cx="2021283" cy="1239820"/>
          </a:xfrm>
        </p:grpSpPr>
        <p:sp>
          <p:nvSpPr>
            <p:cNvPr id="43" name="Shape">
              <a:extLst>
                <a:ext uri="{FF2B5EF4-FFF2-40B4-BE49-F238E27FC236}">
                  <a16:creationId xmlns:a16="http://schemas.microsoft.com/office/drawing/2014/main" xmlns="" id="{786A2E19-5AD1-A28A-44D3-83D2D846DD0E}"/>
                </a:ext>
              </a:extLst>
            </p:cNvPr>
            <p:cNvSpPr/>
            <p:nvPr/>
          </p:nvSpPr>
          <p:spPr>
            <a:xfrm>
              <a:off x="4372364" y="2042894"/>
              <a:ext cx="810344" cy="1239820"/>
            </a:xfrm>
            <a:custGeom>
              <a:avLst/>
              <a:gdLst/>
              <a:ahLst/>
              <a:cxnLst>
                <a:cxn ang="0">
                  <a:pos x="wd2" y="hd2"/>
                </a:cxn>
                <a:cxn ang="5400000">
                  <a:pos x="wd2" y="hd2"/>
                </a:cxn>
                <a:cxn ang="10800000">
                  <a:pos x="wd2" y="hd2"/>
                </a:cxn>
                <a:cxn ang="16200000">
                  <a:pos x="wd2" y="hd2"/>
                </a:cxn>
              </a:cxnLst>
              <a:rect l="0" t="0" r="r" b="b"/>
              <a:pathLst>
                <a:path w="21259" h="20892" extrusionOk="0">
                  <a:moveTo>
                    <a:pt x="20898" y="11460"/>
                  </a:moveTo>
                  <a:lnTo>
                    <a:pt x="11415" y="857"/>
                  </a:lnTo>
                  <a:cubicBezTo>
                    <a:pt x="10405" y="-243"/>
                    <a:pt x="7946" y="-299"/>
                    <a:pt x="6849" y="773"/>
                  </a:cubicBezTo>
                  <a:cubicBezTo>
                    <a:pt x="2503" y="5143"/>
                    <a:pt x="0" y="10332"/>
                    <a:pt x="0" y="15887"/>
                  </a:cubicBezTo>
                  <a:cubicBezTo>
                    <a:pt x="0" y="17071"/>
                    <a:pt x="132" y="18256"/>
                    <a:pt x="351" y="19412"/>
                  </a:cubicBezTo>
                  <a:cubicBezTo>
                    <a:pt x="615" y="20681"/>
                    <a:pt x="2854" y="21301"/>
                    <a:pt x="4478" y="20596"/>
                  </a:cubicBezTo>
                  <a:lnTo>
                    <a:pt x="20107" y="13716"/>
                  </a:lnTo>
                  <a:cubicBezTo>
                    <a:pt x="21249" y="13208"/>
                    <a:pt x="21600" y="12249"/>
                    <a:pt x="20898" y="11460"/>
                  </a:cubicBezTo>
                  <a:close/>
                </a:path>
              </a:pathLst>
            </a:custGeom>
            <a:solidFill>
              <a:schemeClr val="bg1">
                <a:lumMod val="75000"/>
              </a:schemeClr>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44" name="TextBox 23">
              <a:extLst>
                <a:ext uri="{FF2B5EF4-FFF2-40B4-BE49-F238E27FC236}">
                  <a16:creationId xmlns:a16="http://schemas.microsoft.com/office/drawing/2014/main" xmlns="" id="{4CEE2B97-12B8-9D08-68C8-3E96AF7D1DC0}"/>
                </a:ext>
              </a:extLst>
            </p:cNvPr>
            <p:cNvSpPr txBox="1"/>
            <p:nvPr/>
          </p:nvSpPr>
          <p:spPr>
            <a:xfrm>
              <a:off x="4537606" y="2521826"/>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06</a:t>
              </a:r>
            </a:p>
          </p:txBody>
        </p:sp>
        <p:sp>
          <p:nvSpPr>
            <p:cNvPr id="45" name="TextBox 44">
              <a:extLst>
                <a:ext uri="{FF2B5EF4-FFF2-40B4-BE49-F238E27FC236}">
                  <a16:creationId xmlns:a16="http://schemas.microsoft.com/office/drawing/2014/main" xmlns="" id="{645AC54A-F1A1-D885-1B6C-CB5487ECB119}"/>
                </a:ext>
              </a:extLst>
            </p:cNvPr>
            <p:cNvSpPr txBox="1"/>
            <p:nvPr/>
          </p:nvSpPr>
          <p:spPr>
            <a:xfrm flipH="1">
              <a:off x="3161425" y="2421593"/>
              <a:ext cx="1137391"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مواجهة الأزمات بشكل أفضل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7214896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لسلوكيات وظيفية إيجابية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 name="Graphic 3" descr="Checkmark">
            <a:extLst>
              <a:ext uri="{FF2B5EF4-FFF2-40B4-BE49-F238E27FC236}">
                <a16:creationId xmlns:a16="http://schemas.microsoft.com/office/drawing/2014/main" xmlns="" id="{61D97EB3-59EE-4707-10EA-460AB4A0EF94}"/>
              </a:ext>
            </a:extLst>
          </p:cNvPr>
          <p:cNvSpPr>
            <a:spLocks noChangeAspect="1"/>
          </p:cNvSpPr>
          <p:nvPr/>
        </p:nvSpPr>
        <p:spPr>
          <a:xfrm>
            <a:off x="558839" y="3504897"/>
            <a:ext cx="1613936" cy="1145375"/>
          </a:xfrm>
          <a:custGeom>
            <a:avLst/>
            <a:gdLst>
              <a:gd name="connsiteX0" fmla="*/ 810101 w 885825"/>
              <a:gd name="connsiteY0" fmla="*/ 7144 h 628650"/>
              <a:gd name="connsiteX1" fmla="*/ 322421 w 885825"/>
              <a:gd name="connsiteY1" fmla="*/ 468154 h 628650"/>
              <a:gd name="connsiteX2" fmla="*/ 88106 w 885825"/>
              <a:gd name="connsiteY2" fmla="*/ 228124 h 628650"/>
              <a:gd name="connsiteX3" fmla="*/ 7144 w 885825"/>
              <a:gd name="connsiteY3" fmla="*/ 305276 h 628650"/>
              <a:gd name="connsiteX4" fmla="*/ 318611 w 885825"/>
              <a:gd name="connsiteY4" fmla="*/ 625316 h 628650"/>
              <a:gd name="connsiteX5" fmla="*/ 400526 w 885825"/>
              <a:gd name="connsiteY5" fmla="*/ 549116 h 628650"/>
              <a:gd name="connsiteX6" fmla="*/ 887254 w 885825"/>
              <a:gd name="connsiteY6" fmla="*/ 87154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5825" h="628650">
                <a:moveTo>
                  <a:pt x="810101" y="7144"/>
                </a:moveTo>
                <a:lnTo>
                  <a:pt x="322421" y="468154"/>
                </a:lnTo>
                <a:lnTo>
                  <a:pt x="88106" y="228124"/>
                </a:lnTo>
                <a:lnTo>
                  <a:pt x="7144" y="305276"/>
                </a:lnTo>
                <a:lnTo>
                  <a:pt x="318611" y="625316"/>
                </a:lnTo>
                <a:lnTo>
                  <a:pt x="400526" y="549116"/>
                </a:lnTo>
                <a:lnTo>
                  <a:pt x="887254" y="87154"/>
                </a:lnTo>
                <a:close/>
              </a:path>
            </a:pathLst>
          </a:custGeom>
          <a:solidFill>
            <a:srgbClr val="168489"/>
          </a:solid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grpSp>
        <p:nvGrpSpPr>
          <p:cNvPr id="3" name="Group 2">
            <a:extLst>
              <a:ext uri="{FF2B5EF4-FFF2-40B4-BE49-F238E27FC236}">
                <a16:creationId xmlns:a16="http://schemas.microsoft.com/office/drawing/2014/main" xmlns="" id="{A88754B6-DD05-C41E-520E-6AB23F85D967}"/>
              </a:ext>
            </a:extLst>
          </p:cNvPr>
          <p:cNvGrpSpPr/>
          <p:nvPr/>
        </p:nvGrpSpPr>
        <p:grpSpPr>
          <a:xfrm>
            <a:off x="33479" y="4278471"/>
            <a:ext cx="2664657" cy="1800319"/>
            <a:chOff x="0" y="1376279"/>
            <a:chExt cx="3129227" cy="2114196"/>
          </a:xfrm>
        </p:grpSpPr>
        <p:sp>
          <p:nvSpPr>
            <p:cNvPr id="5" name="Freeform: Shape 4">
              <a:extLst>
                <a:ext uri="{FF2B5EF4-FFF2-40B4-BE49-F238E27FC236}">
                  <a16:creationId xmlns:a16="http://schemas.microsoft.com/office/drawing/2014/main" xmlns="" id="{D1EFFDBA-8E01-B938-995F-08FC45768CA7}"/>
                </a:ext>
              </a:extLst>
            </p:cNvPr>
            <p:cNvSpPr/>
            <p:nvPr/>
          </p:nvSpPr>
          <p:spPr>
            <a:xfrm flipH="1">
              <a:off x="0" y="1397828"/>
              <a:ext cx="3107864" cy="2065920"/>
            </a:xfrm>
            <a:custGeom>
              <a:avLst/>
              <a:gdLst>
                <a:gd name="connsiteX0" fmla="*/ 229782 w 3107864"/>
                <a:gd name="connsiteY0" fmla="*/ 1212 h 2065920"/>
                <a:gd name="connsiteX1" fmla="*/ 247173 w 3107864"/>
                <a:gd name="connsiteY1" fmla="*/ 415240 h 2065920"/>
                <a:gd name="connsiteX2" fmla="*/ 389929 w 3107864"/>
                <a:gd name="connsiteY2" fmla="*/ 533685 h 2065920"/>
                <a:gd name="connsiteX3" fmla="*/ 488336 w 3107864"/>
                <a:gd name="connsiteY3" fmla="*/ 607100 h 2065920"/>
                <a:gd name="connsiteX4" fmla="*/ 578192 w 3107864"/>
                <a:gd name="connsiteY4" fmla="*/ 667525 h 2065920"/>
                <a:gd name="connsiteX5" fmla="*/ 549931 w 3107864"/>
                <a:gd name="connsiteY5" fmla="*/ 700817 h 2065920"/>
                <a:gd name="connsiteX6" fmla="*/ 395871 w 3107864"/>
                <a:gd name="connsiteY6" fmla="*/ 756142 h 2065920"/>
                <a:gd name="connsiteX7" fmla="*/ 245434 w 3107864"/>
                <a:gd name="connsiteY7" fmla="*/ 804059 h 2065920"/>
                <a:gd name="connsiteX8" fmla="*/ 82388 w 3107864"/>
                <a:gd name="connsiteY8" fmla="*/ 899604 h 2065920"/>
                <a:gd name="connsiteX9" fmla="*/ 68 w 3107864"/>
                <a:gd name="connsiteY9" fmla="*/ 1074914 h 2065920"/>
                <a:gd name="connsiteX10" fmla="*/ 63692 w 3107864"/>
                <a:gd name="connsiteY10" fmla="*/ 1202885 h 2065920"/>
                <a:gd name="connsiteX11" fmla="*/ 129635 w 3107864"/>
                <a:gd name="connsiteY11" fmla="*/ 1236369 h 2065920"/>
                <a:gd name="connsiteX12" fmla="*/ 76591 w 3107864"/>
                <a:gd name="connsiteY12" fmla="*/ 1330182 h 2065920"/>
                <a:gd name="connsiteX13" fmla="*/ 124273 w 3107864"/>
                <a:gd name="connsiteY13" fmla="*/ 1517519 h 2065920"/>
                <a:gd name="connsiteX14" fmla="*/ 198912 w 3107864"/>
                <a:gd name="connsiteY14" fmla="*/ 1584391 h 2065920"/>
                <a:gd name="connsiteX15" fmla="*/ 172244 w 3107864"/>
                <a:gd name="connsiteY15" fmla="*/ 1707166 h 2065920"/>
                <a:gd name="connsiteX16" fmla="*/ 327754 w 3107864"/>
                <a:gd name="connsiteY16" fmla="*/ 1856208 h 2065920"/>
                <a:gd name="connsiteX17" fmla="*/ 321957 w 3107864"/>
                <a:gd name="connsiteY17" fmla="*/ 1942035 h 2065920"/>
                <a:gd name="connsiteX18" fmla="*/ 459495 w 3107864"/>
                <a:gd name="connsiteY18" fmla="*/ 2054322 h 2065920"/>
                <a:gd name="connsiteX19" fmla="*/ 560656 w 3107864"/>
                <a:gd name="connsiteY19" fmla="*/ 2056054 h 2065920"/>
                <a:gd name="connsiteX20" fmla="*/ 642106 w 3107864"/>
                <a:gd name="connsiteY20" fmla="*/ 2046432 h 2065920"/>
                <a:gd name="connsiteX21" fmla="*/ 729209 w 3107864"/>
                <a:gd name="connsiteY21" fmla="*/ 2063559 h 2065920"/>
                <a:gd name="connsiteX22" fmla="*/ 1047474 w 3107864"/>
                <a:gd name="connsiteY22" fmla="*/ 1979464 h 2065920"/>
                <a:gd name="connsiteX23" fmla="*/ 1322261 w 3107864"/>
                <a:gd name="connsiteY23" fmla="*/ 1859287 h 2065920"/>
                <a:gd name="connsiteX24" fmla="*/ 1548061 w 3107864"/>
                <a:gd name="connsiteY24" fmla="*/ 1769996 h 2065920"/>
                <a:gd name="connsiteX25" fmla="*/ 2834311 w 3107864"/>
                <a:gd name="connsiteY25" fmla="*/ 1886998 h 2065920"/>
                <a:gd name="connsiteX26" fmla="*/ 3092467 w 3107864"/>
                <a:gd name="connsiteY26" fmla="*/ 1909953 h 2065920"/>
                <a:gd name="connsiteX27" fmla="*/ 3107864 w 3107864"/>
                <a:gd name="connsiteY27" fmla="*/ 1911184 h 2065920"/>
                <a:gd name="connsiteX28" fmla="*/ 3107864 w 3107864"/>
                <a:gd name="connsiteY28" fmla="*/ 1738653 h 2065920"/>
                <a:gd name="connsiteX29" fmla="*/ 3008081 w 3107864"/>
                <a:gd name="connsiteY29" fmla="*/ 903260 h 2065920"/>
                <a:gd name="connsiteX30" fmla="*/ 1882558 w 3107864"/>
                <a:gd name="connsiteY30" fmla="*/ 926256 h 2065920"/>
                <a:gd name="connsiteX31" fmla="*/ 1433567 w 3107864"/>
                <a:gd name="connsiteY31" fmla="*/ 857653 h 2065920"/>
                <a:gd name="connsiteX32" fmla="*/ 1088489 w 3107864"/>
                <a:gd name="connsiteY32" fmla="*/ 564667 h 2065920"/>
                <a:gd name="connsiteX33" fmla="*/ 890950 w 3107864"/>
                <a:gd name="connsiteY33" fmla="*/ 440161 h 2065920"/>
                <a:gd name="connsiteX34" fmla="*/ 536887 w 3107864"/>
                <a:gd name="connsiteY34" fmla="*/ 244645 h 2065920"/>
                <a:gd name="connsiteX35" fmla="*/ 379349 w 3107864"/>
                <a:gd name="connsiteY35" fmla="*/ 108496 h 2065920"/>
                <a:gd name="connsiteX36" fmla="*/ 229782 w 3107864"/>
                <a:gd name="connsiteY36" fmla="*/ 1212 h 206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07864" h="2065920">
                  <a:moveTo>
                    <a:pt x="229782" y="1212"/>
                  </a:moveTo>
                  <a:cubicBezTo>
                    <a:pt x="120939" y="11988"/>
                    <a:pt x="142534" y="308149"/>
                    <a:pt x="247173" y="415240"/>
                  </a:cubicBezTo>
                  <a:cubicBezTo>
                    <a:pt x="351812" y="522139"/>
                    <a:pt x="381523" y="520792"/>
                    <a:pt x="389929" y="533685"/>
                  </a:cubicBezTo>
                  <a:cubicBezTo>
                    <a:pt x="398335" y="546386"/>
                    <a:pt x="461234" y="591801"/>
                    <a:pt x="488336" y="607100"/>
                  </a:cubicBezTo>
                  <a:cubicBezTo>
                    <a:pt x="515438" y="622110"/>
                    <a:pt x="574279" y="654151"/>
                    <a:pt x="578192" y="667525"/>
                  </a:cubicBezTo>
                  <a:cubicBezTo>
                    <a:pt x="581960" y="680803"/>
                    <a:pt x="580511" y="687923"/>
                    <a:pt x="549931" y="700817"/>
                  </a:cubicBezTo>
                  <a:cubicBezTo>
                    <a:pt x="519496" y="713710"/>
                    <a:pt x="439350" y="734782"/>
                    <a:pt x="395871" y="756142"/>
                  </a:cubicBezTo>
                  <a:cubicBezTo>
                    <a:pt x="352537" y="777406"/>
                    <a:pt x="301377" y="790492"/>
                    <a:pt x="245434" y="804059"/>
                  </a:cubicBezTo>
                  <a:cubicBezTo>
                    <a:pt x="189636" y="817626"/>
                    <a:pt x="129635" y="833983"/>
                    <a:pt x="82388" y="899604"/>
                  </a:cubicBezTo>
                  <a:cubicBezTo>
                    <a:pt x="35141" y="965225"/>
                    <a:pt x="-1816" y="1020069"/>
                    <a:pt x="68" y="1074914"/>
                  </a:cubicBezTo>
                  <a:cubicBezTo>
                    <a:pt x="2097" y="1129759"/>
                    <a:pt x="22532" y="1184796"/>
                    <a:pt x="63692" y="1202885"/>
                  </a:cubicBezTo>
                  <a:cubicBezTo>
                    <a:pt x="104997" y="1220877"/>
                    <a:pt x="129635" y="1236369"/>
                    <a:pt x="129635" y="1236369"/>
                  </a:cubicBezTo>
                  <a:cubicBezTo>
                    <a:pt x="129635" y="1236369"/>
                    <a:pt x="76156" y="1288904"/>
                    <a:pt x="76591" y="1330182"/>
                  </a:cubicBezTo>
                  <a:cubicBezTo>
                    <a:pt x="77026" y="1371459"/>
                    <a:pt x="101519" y="1499622"/>
                    <a:pt x="124273" y="1517519"/>
                  </a:cubicBezTo>
                  <a:cubicBezTo>
                    <a:pt x="147027" y="1535319"/>
                    <a:pt x="198912" y="1584391"/>
                    <a:pt x="198912" y="1584391"/>
                  </a:cubicBezTo>
                  <a:cubicBezTo>
                    <a:pt x="198912" y="1584391"/>
                    <a:pt x="149491" y="1631730"/>
                    <a:pt x="172244" y="1707166"/>
                  </a:cubicBezTo>
                  <a:cubicBezTo>
                    <a:pt x="194998" y="1782697"/>
                    <a:pt x="216303" y="1825899"/>
                    <a:pt x="327754" y="1856208"/>
                  </a:cubicBezTo>
                  <a:cubicBezTo>
                    <a:pt x="327754" y="1856208"/>
                    <a:pt x="305435" y="1900372"/>
                    <a:pt x="321957" y="1942035"/>
                  </a:cubicBezTo>
                  <a:cubicBezTo>
                    <a:pt x="338479" y="1983794"/>
                    <a:pt x="421523" y="2045085"/>
                    <a:pt x="459495" y="2054322"/>
                  </a:cubicBezTo>
                  <a:cubicBezTo>
                    <a:pt x="497322" y="2063559"/>
                    <a:pt x="535728" y="2059037"/>
                    <a:pt x="560656" y="2056054"/>
                  </a:cubicBezTo>
                  <a:cubicBezTo>
                    <a:pt x="585584" y="2053071"/>
                    <a:pt x="616744" y="2026419"/>
                    <a:pt x="642106" y="2046432"/>
                  </a:cubicBezTo>
                  <a:cubicBezTo>
                    <a:pt x="667469" y="2066349"/>
                    <a:pt x="686165" y="2068755"/>
                    <a:pt x="729209" y="2063559"/>
                  </a:cubicBezTo>
                  <a:cubicBezTo>
                    <a:pt x="772108" y="2058459"/>
                    <a:pt x="946458" y="2016893"/>
                    <a:pt x="1047474" y="1979464"/>
                  </a:cubicBezTo>
                  <a:cubicBezTo>
                    <a:pt x="1148635" y="1942035"/>
                    <a:pt x="1272405" y="1883534"/>
                    <a:pt x="1322261" y="1859287"/>
                  </a:cubicBezTo>
                  <a:cubicBezTo>
                    <a:pt x="1372116" y="1834944"/>
                    <a:pt x="1479509" y="1773653"/>
                    <a:pt x="1548061" y="1769996"/>
                  </a:cubicBezTo>
                  <a:cubicBezTo>
                    <a:pt x="1616613" y="1766340"/>
                    <a:pt x="2618366" y="1866792"/>
                    <a:pt x="2834311" y="1886998"/>
                  </a:cubicBezTo>
                  <a:cubicBezTo>
                    <a:pt x="2969277" y="1899627"/>
                    <a:pt x="3050516" y="1906542"/>
                    <a:pt x="3092467" y="1909953"/>
                  </a:cubicBezTo>
                  <a:lnTo>
                    <a:pt x="3107864" y="1911184"/>
                  </a:lnTo>
                  <a:lnTo>
                    <a:pt x="3107864" y="1738653"/>
                  </a:lnTo>
                  <a:lnTo>
                    <a:pt x="3008081" y="903260"/>
                  </a:lnTo>
                  <a:cubicBezTo>
                    <a:pt x="3008081" y="903260"/>
                    <a:pt x="2031256" y="930971"/>
                    <a:pt x="1882558" y="926256"/>
                  </a:cubicBezTo>
                  <a:cubicBezTo>
                    <a:pt x="1733861" y="921542"/>
                    <a:pt x="1501684" y="908167"/>
                    <a:pt x="1433567" y="857653"/>
                  </a:cubicBezTo>
                  <a:cubicBezTo>
                    <a:pt x="1365450" y="807138"/>
                    <a:pt x="1133997" y="600364"/>
                    <a:pt x="1088489" y="564667"/>
                  </a:cubicBezTo>
                  <a:cubicBezTo>
                    <a:pt x="1042836" y="528970"/>
                    <a:pt x="998198" y="472009"/>
                    <a:pt x="890950" y="440161"/>
                  </a:cubicBezTo>
                  <a:cubicBezTo>
                    <a:pt x="783702" y="408120"/>
                    <a:pt x="584714" y="270046"/>
                    <a:pt x="536887" y="244645"/>
                  </a:cubicBezTo>
                  <a:cubicBezTo>
                    <a:pt x="489205" y="219243"/>
                    <a:pt x="410074" y="163340"/>
                    <a:pt x="379349" y="108496"/>
                  </a:cubicBezTo>
                  <a:cubicBezTo>
                    <a:pt x="348624" y="53651"/>
                    <a:pt x="338769" y="-9565"/>
                    <a:pt x="229782" y="1212"/>
                  </a:cubicBezTo>
                  <a:close/>
                </a:path>
              </a:pathLst>
            </a:custGeom>
            <a:solidFill>
              <a:srgbClr val="EBAE78"/>
            </a:solidFill>
            <a:ln w="12700">
              <a:miter lim="400000"/>
            </a:ln>
          </p:spPr>
          <p:txBody>
            <a:bodyPr wrap="square" lIns="38100" tIns="38100" rIns="38100" bIns="38100" anchor="ctr">
              <a:noAutofit/>
            </a:bodyPr>
            <a:lstStyle/>
            <a:p>
              <a:pPr>
                <a:defRPr sz="3000"/>
              </a:pPr>
              <a:endParaRPr/>
            </a:p>
          </p:txBody>
        </p:sp>
        <p:sp>
          <p:nvSpPr>
            <p:cNvPr id="8" name="Freeform: Shape 7">
              <a:extLst>
                <a:ext uri="{FF2B5EF4-FFF2-40B4-BE49-F238E27FC236}">
                  <a16:creationId xmlns:a16="http://schemas.microsoft.com/office/drawing/2014/main" xmlns="" id="{5AFAAFB3-B85B-9A74-E2CB-2F3E92718BAA}"/>
                </a:ext>
              </a:extLst>
            </p:cNvPr>
            <p:cNvSpPr/>
            <p:nvPr/>
          </p:nvSpPr>
          <p:spPr>
            <a:xfrm flipH="1">
              <a:off x="0" y="1376279"/>
              <a:ext cx="3129227" cy="2114196"/>
            </a:xfrm>
            <a:custGeom>
              <a:avLst/>
              <a:gdLst>
                <a:gd name="connsiteX0" fmla="*/ 840459 w 3129227"/>
                <a:gd name="connsiteY0" fmla="*/ 1701053 h 2114196"/>
                <a:gd name="connsiteX1" fmla="*/ 843237 w 3129227"/>
                <a:gd name="connsiteY1" fmla="*/ 1701251 h 2114196"/>
                <a:gd name="connsiteX2" fmla="*/ 849228 w 3129227"/>
                <a:gd name="connsiteY2" fmla="*/ 1701448 h 2114196"/>
                <a:gd name="connsiteX3" fmla="*/ 850106 w 3129227"/>
                <a:gd name="connsiteY3" fmla="*/ 1702137 h 2114196"/>
                <a:gd name="connsiteX4" fmla="*/ 861652 w 3129227"/>
                <a:gd name="connsiteY4" fmla="*/ 1713065 h 2114196"/>
                <a:gd name="connsiteX5" fmla="*/ 861213 w 3129227"/>
                <a:gd name="connsiteY5" fmla="*/ 1743686 h 2114196"/>
                <a:gd name="connsiteX6" fmla="*/ 857997 w 3129227"/>
                <a:gd name="connsiteY6" fmla="*/ 1746639 h 2114196"/>
                <a:gd name="connsiteX7" fmla="*/ 851421 w 3129227"/>
                <a:gd name="connsiteY7" fmla="*/ 1752941 h 2114196"/>
                <a:gd name="connsiteX8" fmla="*/ 848206 w 3129227"/>
                <a:gd name="connsiteY8" fmla="*/ 1759735 h 2114196"/>
                <a:gd name="connsiteX9" fmla="*/ 847766 w 3129227"/>
                <a:gd name="connsiteY9" fmla="*/ 1760030 h 2114196"/>
                <a:gd name="connsiteX10" fmla="*/ 787113 w 3129227"/>
                <a:gd name="connsiteY10" fmla="*/ 1779327 h 2114196"/>
                <a:gd name="connsiteX11" fmla="*/ 751891 w 3129227"/>
                <a:gd name="connsiteY11" fmla="*/ 1762787 h 2114196"/>
                <a:gd name="connsiteX12" fmla="*/ 840459 w 3129227"/>
                <a:gd name="connsiteY12" fmla="*/ 1701053 h 2114196"/>
                <a:gd name="connsiteX13" fmla="*/ 842506 w 3129227"/>
                <a:gd name="connsiteY13" fmla="*/ 1698691 h 2114196"/>
                <a:gd name="connsiteX14" fmla="*/ 842944 w 3129227"/>
                <a:gd name="connsiteY14" fmla="*/ 1700168 h 2114196"/>
                <a:gd name="connsiteX15" fmla="*/ 840897 w 3129227"/>
                <a:gd name="connsiteY15" fmla="*/ 1700660 h 2114196"/>
                <a:gd name="connsiteX16" fmla="*/ 842506 w 3129227"/>
                <a:gd name="connsiteY16" fmla="*/ 1698691 h 2114196"/>
                <a:gd name="connsiteX17" fmla="*/ 723246 w 3129227"/>
                <a:gd name="connsiteY17" fmla="*/ 1463575 h 2114196"/>
                <a:gd name="connsiteX18" fmla="*/ 749261 w 3129227"/>
                <a:gd name="connsiteY18" fmla="*/ 1522944 h 2114196"/>
                <a:gd name="connsiteX19" fmla="*/ 770746 w 3129227"/>
                <a:gd name="connsiteY19" fmla="*/ 1571976 h 2114196"/>
                <a:gd name="connsiteX20" fmla="*/ 773815 w 3129227"/>
                <a:gd name="connsiteY20" fmla="*/ 1584283 h 2114196"/>
                <a:gd name="connsiteX21" fmla="*/ 775130 w 3129227"/>
                <a:gd name="connsiteY21" fmla="*/ 1588124 h 2114196"/>
                <a:gd name="connsiteX22" fmla="*/ 796175 w 3129227"/>
                <a:gd name="connsiteY22" fmla="*/ 1607026 h 2114196"/>
                <a:gd name="connsiteX23" fmla="*/ 820875 w 3129227"/>
                <a:gd name="connsiteY23" fmla="*/ 1608110 h 2114196"/>
                <a:gd name="connsiteX24" fmla="*/ 847037 w 3129227"/>
                <a:gd name="connsiteY24" fmla="*/ 1601907 h 2114196"/>
                <a:gd name="connsiteX25" fmla="*/ 843675 w 3129227"/>
                <a:gd name="connsiteY25" fmla="*/ 1610473 h 2114196"/>
                <a:gd name="connsiteX26" fmla="*/ 840168 w 3129227"/>
                <a:gd name="connsiteY26" fmla="*/ 1619335 h 2114196"/>
                <a:gd name="connsiteX27" fmla="*/ 840021 w 3129227"/>
                <a:gd name="connsiteY27" fmla="*/ 1619728 h 2114196"/>
                <a:gd name="connsiteX28" fmla="*/ 835052 w 3129227"/>
                <a:gd name="connsiteY28" fmla="*/ 1625340 h 2114196"/>
                <a:gd name="connsiteX29" fmla="*/ 828182 w 3129227"/>
                <a:gd name="connsiteY29" fmla="*/ 1636957 h 2114196"/>
                <a:gd name="connsiteX30" fmla="*/ 825113 w 3129227"/>
                <a:gd name="connsiteY30" fmla="*/ 1642373 h 2114196"/>
                <a:gd name="connsiteX31" fmla="*/ 704393 w 3129227"/>
                <a:gd name="connsiteY31" fmla="*/ 1731772 h 2114196"/>
                <a:gd name="connsiteX32" fmla="*/ 473620 w 3129227"/>
                <a:gd name="connsiteY32" fmla="*/ 1830131 h 2114196"/>
                <a:gd name="connsiteX33" fmla="*/ 450382 w 3129227"/>
                <a:gd name="connsiteY33" fmla="*/ 1839977 h 2114196"/>
                <a:gd name="connsiteX34" fmla="*/ 374529 w 3129227"/>
                <a:gd name="connsiteY34" fmla="*/ 1859964 h 2114196"/>
                <a:gd name="connsiteX35" fmla="*/ 370436 w 3129227"/>
                <a:gd name="connsiteY35" fmla="*/ 1858881 h 2114196"/>
                <a:gd name="connsiteX36" fmla="*/ 356552 w 3129227"/>
                <a:gd name="connsiteY36" fmla="*/ 1856124 h 2114196"/>
                <a:gd name="connsiteX37" fmla="*/ 219901 w 3129227"/>
                <a:gd name="connsiteY37" fmla="*/ 1723895 h 2114196"/>
                <a:gd name="connsiteX38" fmla="*/ 232470 w 3129227"/>
                <a:gd name="connsiteY38" fmla="*/ 1634990 h 2114196"/>
                <a:gd name="connsiteX39" fmla="*/ 234516 w 3129227"/>
                <a:gd name="connsiteY39" fmla="*/ 1635481 h 2114196"/>
                <a:gd name="connsiteX40" fmla="*/ 244309 w 3129227"/>
                <a:gd name="connsiteY40" fmla="*/ 1634990 h 2114196"/>
                <a:gd name="connsiteX41" fmla="*/ 250154 w 3129227"/>
                <a:gd name="connsiteY41" fmla="*/ 1636072 h 2114196"/>
                <a:gd name="connsiteX42" fmla="*/ 263747 w 3129227"/>
                <a:gd name="connsiteY42" fmla="*/ 1635875 h 2114196"/>
                <a:gd name="connsiteX43" fmla="*/ 292100 w 3129227"/>
                <a:gd name="connsiteY43" fmla="*/ 1628392 h 2114196"/>
                <a:gd name="connsiteX44" fmla="*/ 301307 w 3129227"/>
                <a:gd name="connsiteY44" fmla="*/ 1624256 h 2114196"/>
                <a:gd name="connsiteX45" fmla="*/ 304376 w 3129227"/>
                <a:gd name="connsiteY45" fmla="*/ 1622779 h 2114196"/>
                <a:gd name="connsiteX46" fmla="*/ 322207 w 3129227"/>
                <a:gd name="connsiteY46" fmla="*/ 1614608 h 2114196"/>
                <a:gd name="connsiteX47" fmla="*/ 324545 w 3129227"/>
                <a:gd name="connsiteY47" fmla="*/ 1613919 h 2114196"/>
                <a:gd name="connsiteX48" fmla="*/ 332876 w 3129227"/>
                <a:gd name="connsiteY48" fmla="*/ 1611358 h 2114196"/>
                <a:gd name="connsiteX49" fmla="*/ 525795 w 3129227"/>
                <a:gd name="connsiteY49" fmla="*/ 1541257 h 2114196"/>
                <a:gd name="connsiteX50" fmla="*/ 680717 w 3129227"/>
                <a:gd name="connsiteY50" fmla="*/ 1485531 h 2114196"/>
                <a:gd name="connsiteX51" fmla="*/ 682324 w 3129227"/>
                <a:gd name="connsiteY51" fmla="*/ 1484940 h 2114196"/>
                <a:gd name="connsiteX52" fmla="*/ 690655 w 3129227"/>
                <a:gd name="connsiteY52" fmla="*/ 1481494 h 2114196"/>
                <a:gd name="connsiteX53" fmla="*/ 723246 w 3129227"/>
                <a:gd name="connsiteY53" fmla="*/ 1463575 h 2114196"/>
                <a:gd name="connsiteX54" fmla="*/ 771184 w 3129227"/>
                <a:gd name="connsiteY54" fmla="*/ 1425767 h 2114196"/>
                <a:gd name="connsiteX55" fmla="*/ 772353 w 3129227"/>
                <a:gd name="connsiteY55" fmla="*/ 1425963 h 2114196"/>
                <a:gd name="connsiteX56" fmla="*/ 866766 w 3129227"/>
                <a:gd name="connsiteY56" fmla="*/ 1485333 h 2114196"/>
                <a:gd name="connsiteX57" fmla="*/ 868083 w 3129227"/>
                <a:gd name="connsiteY57" fmla="*/ 1545295 h 2114196"/>
                <a:gd name="connsiteX58" fmla="*/ 854783 w 3129227"/>
                <a:gd name="connsiteY58" fmla="*/ 1581231 h 2114196"/>
                <a:gd name="connsiteX59" fmla="*/ 800852 w 3129227"/>
                <a:gd name="connsiteY59" fmla="*/ 1591570 h 2114196"/>
                <a:gd name="connsiteX60" fmla="*/ 790913 w 3129227"/>
                <a:gd name="connsiteY60" fmla="*/ 1583397 h 2114196"/>
                <a:gd name="connsiteX61" fmla="*/ 789453 w 3129227"/>
                <a:gd name="connsiteY61" fmla="*/ 1579065 h 2114196"/>
                <a:gd name="connsiteX62" fmla="*/ 787261 w 3129227"/>
                <a:gd name="connsiteY62" fmla="*/ 1570696 h 2114196"/>
                <a:gd name="connsiteX63" fmla="*/ 763877 w 3129227"/>
                <a:gd name="connsiteY63" fmla="*/ 1515264 h 2114196"/>
                <a:gd name="connsiteX64" fmla="*/ 739030 w 3129227"/>
                <a:gd name="connsiteY64" fmla="*/ 1453925 h 2114196"/>
                <a:gd name="connsiteX65" fmla="*/ 771184 w 3129227"/>
                <a:gd name="connsiteY65" fmla="*/ 1425767 h 2114196"/>
                <a:gd name="connsiteX66" fmla="*/ 745022 w 3129227"/>
                <a:gd name="connsiteY66" fmla="*/ 1199118 h 2114196"/>
                <a:gd name="connsiteX67" fmla="*/ 775275 w 3129227"/>
                <a:gd name="connsiteY67" fmla="*/ 1224028 h 2114196"/>
                <a:gd name="connsiteX68" fmla="*/ 796613 w 3129227"/>
                <a:gd name="connsiteY68" fmla="*/ 1283790 h 2114196"/>
                <a:gd name="connsiteX69" fmla="*/ 794568 w 3129227"/>
                <a:gd name="connsiteY69" fmla="*/ 1288517 h 2114196"/>
                <a:gd name="connsiteX70" fmla="*/ 770746 w 3129227"/>
                <a:gd name="connsiteY70" fmla="*/ 1340208 h 2114196"/>
                <a:gd name="connsiteX71" fmla="*/ 755691 w 3129227"/>
                <a:gd name="connsiteY71" fmla="*/ 1342965 h 2114196"/>
                <a:gd name="connsiteX72" fmla="*/ 750139 w 3129227"/>
                <a:gd name="connsiteY72" fmla="*/ 1332822 h 2114196"/>
                <a:gd name="connsiteX73" fmla="*/ 735961 w 3129227"/>
                <a:gd name="connsiteY73" fmla="*/ 1208570 h 2114196"/>
                <a:gd name="connsiteX74" fmla="*/ 745022 w 3129227"/>
                <a:gd name="connsiteY74" fmla="*/ 1199118 h 2114196"/>
                <a:gd name="connsiteX75" fmla="*/ 663891 w 3129227"/>
                <a:gd name="connsiteY75" fmla="*/ 1185198 h 2114196"/>
                <a:gd name="connsiteX76" fmla="*/ 718715 w 3129227"/>
                <a:gd name="connsiteY76" fmla="*/ 1188976 h 2114196"/>
                <a:gd name="connsiteX77" fmla="*/ 728508 w 3129227"/>
                <a:gd name="connsiteY77" fmla="*/ 1192226 h 2114196"/>
                <a:gd name="connsiteX78" fmla="*/ 722222 w 3129227"/>
                <a:gd name="connsiteY78" fmla="*/ 1200397 h 2114196"/>
                <a:gd name="connsiteX79" fmla="*/ 734939 w 3129227"/>
                <a:gd name="connsiteY79" fmla="*/ 1338435 h 2114196"/>
                <a:gd name="connsiteX80" fmla="*/ 745608 w 3129227"/>
                <a:gd name="connsiteY80" fmla="*/ 1355664 h 2114196"/>
                <a:gd name="connsiteX81" fmla="*/ 758761 w 3129227"/>
                <a:gd name="connsiteY81" fmla="*/ 1360194 h 2114196"/>
                <a:gd name="connsiteX82" fmla="*/ 737277 w 3129227"/>
                <a:gd name="connsiteY82" fmla="*/ 1390518 h 2114196"/>
                <a:gd name="connsiteX83" fmla="*/ 667417 w 3129227"/>
                <a:gd name="connsiteY83" fmla="*/ 1438861 h 2114196"/>
                <a:gd name="connsiteX84" fmla="*/ 664055 w 3129227"/>
                <a:gd name="connsiteY84" fmla="*/ 1439945 h 2114196"/>
                <a:gd name="connsiteX85" fmla="*/ 509718 w 3129227"/>
                <a:gd name="connsiteY85" fmla="*/ 1495475 h 2114196"/>
                <a:gd name="connsiteX86" fmla="*/ 315483 w 3129227"/>
                <a:gd name="connsiteY86" fmla="*/ 1565773 h 2114196"/>
                <a:gd name="connsiteX87" fmla="*/ 312707 w 3129227"/>
                <a:gd name="connsiteY87" fmla="*/ 1566462 h 2114196"/>
                <a:gd name="connsiteX88" fmla="*/ 298530 w 3129227"/>
                <a:gd name="connsiteY88" fmla="*/ 1571779 h 2114196"/>
                <a:gd name="connsiteX89" fmla="*/ 289323 w 3129227"/>
                <a:gd name="connsiteY89" fmla="*/ 1576111 h 2114196"/>
                <a:gd name="connsiteX90" fmla="*/ 278947 w 3129227"/>
                <a:gd name="connsiteY90" fmla="*/ 1580640 h 2114196"/>
                <a:gd name="connsiteX91" fmla="*/ 275585 w 3129227"/>
                <a:gd name="connsiteY91" fmla="*/ 1582315 h 2114196"/>
                <a:gd name="connsiteX92" fmla="*/ 255709 w 3129227"/>
                <a:gd name="connsiteY92" fmla="*/ 1587532 h 2114196"/>
                <a:gd name="connsiteX93" fmla="*/ 247523 w 3129227"/>
                <a:gd name="connsiteY93" fmla="*/ 1585759 h 2114196"/>
                <a:gd name="connsiteX94" fmla="*/ 238170 w 3129227"/>
                <a:gd name="connsiteY94" fmla="*/ 1586449 h 2114196"/>
                <a:gd name="connsiteX95" fmla="*/ 234954 w 3129227"/>
                <a:gd name="connsiteY95" fmla="*/ 1585563 h 2114196"/>
                <a:gd name="connsiteX96" fmla="*/ 164217 w 3129227"/>
                <a:gd name="connsiteY96" fmla="*/ 1522747 h 2114196"/>
                <a:gd name="connsiteX97" fmla="*/ 125048 w 3129227"/>
                <a:gd name="connsiteY97" fmla="*/ 1353696 h 2114196"/>
                <a:gd name="connsiteX98" fmla="*/ 170210 w 3129227"/>
                <a:gd name="connsiteY98" fmla="*/ 1278180 h 2114196"/>
                <a:gd name="connsiteX99" fmla="*/ 170939 w 3129227"/>
                <a:gd name="connsiteY99" fmla="*/ 1278180 h 2114196"/>
                <a:gd name="connsiteX100" fmla="*/ 187894 w 3129227"/>
                <a:gd name="connsiteY100" fmla="*/ 1276112 h 2114196"/>
                <a:gd name="connsiteX101" fmla="*/ 500658 w 3129227"/>
                <a:gd name="connsiteY101" fmla="*/ 1244900 h 2114196"/>
                <a:gd name="connsiteX102" fmla="*/ 566426 w 3129227"/>
                <a:gd name="connsiteY102" fmla="*/ 1221862 h 2114196"/>
                <a:gd name="connsiteX103" fmla="*/ 594195 w 3129227"/>
                <a:gd name="connsiteY103" fmla="*/ 1207880 h 2114196"/>
                <a:gd name="connsiteX104" fmla="*/ 607933 w 3129227"/>
                <a:gd name="connsiteY104" fmla="*/ 1200791 h 2114196"/>
                <a:gd name="connsiteX105" fmla="*/ 612902 w 3129227"/>
                <a:gd name="connsiteY105" fmla="*/ 1198034 h 2114196"/>
                <a:gd name="connsiteX106" fmla="*/ 663891 w 3129227"/>
                <a:gd name="connsiteY106" fmla="*/ 1185198 h 2114196"/>
                <a:gd name="connsiteX107" fmla="*/ 736839 w 3129227"/>
                <a:gd name="connsiteY107" fmla="*/ 989599 h 2114196"/>
                <a:gd name="connsiteX108" fmla="*/ 753791 w 3129227"/>
                <a:gd name="connsiteY108" fmla="*/ 1029574 h 2114196"/>
                <a:gd name="connsiteX109" fmla="*/ 766215 w 3129227"/>
                <a:gd name="connsiteY109" fmla="*/ 1073684 h 2114196"/>
                <a:gd name="connsiteX110" fmla="*/ 762853 w 3129227"/>
                <a:gd name="connsiteY110" fmla="*/ 1108045 h 2114196"/>
                <a:gd name="connsiteX111" fmla="*/ 752915 w 3129227"/>
                <a:gd name="connsiteY111" fmla="*/ 1116216 h 2114196"/>
                <a:gd name="connsiteX112" fmla="*/ 745899 w 3129227"/>
                <a:gd name="connsiteY112" fmla="*/ 1119071 h 2114196"/>
                <a:gd name="connsiteX113" fmla="*/ 735377 w 3129227"/>
                <a:gd name="connsiteY113" fmla="*/ 1123109 h 2114196"/>
                <a:gd name="connsiteX114" fmla="*/ 730846 w 3129227"/>
                <a:gd name="connsiteY114" fmla="*/ 1125471 h 2114196"/>
                <a:gd name="connsiteX115" fmla="*/ 727339 w 3129227"/>
                <a:gd name="connsiteY115" fmla="*/ 1126850 h 2114196"/>
                <a:gd name="connsiteX116" fmla="*/ 723246 w 3129227"/>
                <a:gd name="connsiteY116" fmla="*/ 1127637 h 2114196"/>
                <a:gd name="connsiteX117" fmla="*/ 713162 w 3129227"/>
                <a:gd name="connsiteY117" fmla="*/ 1129607 h 2114196"/>
                <a:gd name="connsiteX118" fmla="*/ 708193 w 3129227"/>
                <a:gd name="connsiteY118" fmla="*/ 1130690 h 2114196"/>
                <a:gd name="connsiteX119" fmla="*/ 702055 w 3129227"/>
                <a:gd name="connsiteY119" fmla="*/ 1131280 h 2114196"/>
                <a:gd name="connsiteX120" fmla="*/ 689631 w 3129227"/>
                <a:gd name="connsiteY120" fmla="*/ 1132364 h 2114196"/>
                <a:gd name="connsiteX121" fmla="*/ 689924 w 3129227"/>
                <a:gd name="connsiteY121" fmla="*/ 1136301 h 2114196"/>
                <a:gd name="connsiteX122" fmla="*/ 646224 w 3129227"/>
                <a:gd name="connsiteY122" fmla="*/ 1138369 h 2114196"/>
                <a:gd name="connsiteX123" fmla="*/ 643593 w 3129227"/>
                <a:gd name="connsiteY123" fmla="*/ 1127835 h 2114196"/>
                <a:gd name="connsiteX124" fmla="*/ 636431 w 3129227"/>
                <a:gd name="connsiteY124" fmla="*/ 1083528 h 2114196"/>
                <a:gd name="connsiteX125" fmla="*/ 736839 w 3129227"/>
                <a:gd name="connsiteY125" fmla="*/ 989599 h 2114196"/>
                <a:gd name="connsiteX126" fmla="*/ 1459565 w 3129227"/>
                <a:gd name="connsiteY126" fmla="*/ 946335 h 2114196"/>
                <a:gd name="connsiteX127" fmla="*/ 1455910 w 3129227"/>
                <a:gd name="connsiteY127" fmla="*/ 1014079 h 2114196"/>
                <a:gd name="connsiteX128" fmla="*/ 1442588 w 3129227"/>
                <a:gd name="connsiteY128" fmla="*/ 1079687 h 2114196"/>
                <a:gd name="connsiteX129" fmla="*/ 1396606 w 3129227"/>
                <a:gd name="connsiteY129" fmla="*/ 1206791 h 2114196"/>
                <a:gd name="connsiteX130" fmla="*/ 1458274 w 3129227"/>
                <a:gd name="connsiteY130" fmla="*/ 1083775 h 2114196"/>
                <a:gd name="connsiteX131" fmla="*/ 1468373 w 3129227"/>
                <a:gd name="connsiteY131" fmla="*/ 1014946 h 2114196"/>
                <a:gd name="connsiteX132" fmla="*/ 1459565 w 3129227"/>
                <a:gd name="connsiteY132" fmla="*/ 946335 h 2114196"/>
                <a:gd name="connsiteX133" fmla="*/ 251616 w 3129227"/>
                <a:gd name="connsiteY133" fmla="*/ 1284 h 2114196"/>
                <a:gd name="connsiteX134" fmla="*/ 172548 w 3129227"/>
                <a:gd name="connsiteY134" fmla="*/ 73158 h 2114196"/>
                <a:gd name="connsiteX135" fmla="*/ 253954 w 3129227"/>
                <a:gd name="connsiteY135" fmla="*/ 456649 h 2114196"/>
                <a:gd name="connsiteX136" fmla="*/ 387391 w 3129227"/>
                <a:gd name="connsiteY136" fmla="*/ 568202 h 2114196"/>
                <a:gd name="connsiteX137" fmla="*/ 394698 w 3129227"/>
                <a:gd name="connsiteY137" fmla="*/ 572731 h 2114196"/>
                <a:gd name="connsiteX138" fmla="*/ 500658 w 3129227"/>
                <a:gd name="connsiteY138" fmla="*/ 652579 h 2114196"/>
                <a:gd name="connsiteX139" fmla="*/ 506649 w 3129227"/>
                <a:gd name="connsiteY139" fmla="*/ 656026 h 2114196"/>
                <a:gd name="connsiteX140" fmla="*/ 575487 w 3129227"/>
                <a:gd name="connsiteY140" fmla="*/ 697969 h 2114196"/>
                <a:gd name="connsiteX141" fmla="*/ 564964 w 3129227"/>
                <a:gd name="connsiteY141" fmla="*/ 702892 h 2114196"/>
                <a:gd name="connsiteX142" fmla="*/ 513518 w 3129227"/>
                <a:gd name="connsiteY142" fmla="*/ 720516 h 2114196"/>
                <a:gd name="connsiteX143" fmla="*/ 409605 w 3129227"/>
                <a:gd name="connsiteY143" fmla="*/ 758815 h 2114196"/>
                <a:gd name="connsiteX144" fmla="*/ 264185 w 3129227"/>
                <a:gd name="connsiteY144" fmla="*/ 804795 h 2114196"/>
                <a:gd name="connsiteX145" fmla="*/ 87050 w 3129227"/>
                <a:gd name="connsiteY145" fmla="*/ 909554 h 2114196"/>
                <a:gd name="connsiteX146" fmla="*/ 90 w 3129227"/>
                <a:gd name="connsiteY146" fmla="*/ 1100168 h 2114196"/>
                <a:gd name="connsiteX147" fmla="*/ 77988 w 3129227"/>
                <a:gd name="connsiteY147" fmla="*/ 1249627 h 2114196"/>
                <a:gd name="connsiteX148" fmla="*/ 115403 w 3129227"/>
                <a:gd name="connsiteY148" fmla="*/ 1267250 h 2114196"/>
                <a:gd name="connsiteX149" fmla="*/ 76526 w 3129227"/>
                <a:gd name="connsiteY149" fmla="*/ 1354582 h 2114196"/>
                <a:gd name="connsiteX150" fmla="*/ 133525 w 3129227"/>
                <a:gd name="connsiteY150" fmla="*/ 1561048 h 2114196"/>
                <a:gd name="connsiteX151" fmla="*/ 190232 w 3129227"/>
                <a:gd name="connsiteY151" fmla="*/ 1611358 h 2114196"/>
                <a:gd name="connsiteX152" fmla="*/ 173279 w 3129227"/>
                <a:gd name="connsiteY152" fmla="*/ 1738468 h 2114196"/>
                <a:gd name="connsiteX153" fmla="*/ 320892 w 3129227"/>
                <a:gd name="connsiteY153" fmla="*/ 1896591 h 2114196"/>
                <a:gd name="connsiteX154" fmla="*/ 323814 w 3129227"/>
                <a:gd name="connsiteY154" fmla="*/ 1975257 h 2114196"/>
                <a:gd name="connsiteX155" fmla="*/ 478151 w 3129227"/>
                <a:gd name="connsiteY155" fmla="*/ 2102169 h 2114196"/>
                <a:gd name="connsiteX156" fmla="*/ 587909 w 3129227"/>
                <a:gd name="connsiteY156" fmla="*/ 2104335 h 2114196"/>
                <a:gd name="connsiteX157" fmla="*/ 619771 w 3129227"/>
                <a:gd name="connsiteY157" fmla="*/ 2094883 h 2114196"/>
                <a:gd name="connsiteX158" fmla="*/ 651486 w 3129227"/>
                <a:gd name="connsiteY158" fmla="*/ 2089468 h 2114196"/>
                <a:gd name="connsiteX159" fmla="*/ 756422 w 3129227"/>
                <a:gd name="connsiteY159" fmla="*/ 2111622 h 2114196"/>
                <a:gd name="connsiteX160" fmla="*/ 1080148 w 3129227"/>
                <a:gd name="connsiteY160" fmla="*/ 2026259 h 2114196"/>
                <a:gd name="connsiteX161" fmla="*/ 1357396 w 3129227"/>
                <a:gd name="connsiteY161" fmla="*/ 1904958 h 2114196"/>
                <a:gd name="connsiteX162" fmla="*/ 1386189 w 3129227"/>
                <a:gd name="connsiteY162" fmla="*/ 1890289 h 2114196"/>
                <a:gd name="connsiteX163" fmla="*/ 1573700 w 3129227"/>
                <a:gd name="connsiteY163" fmla="*/ 1818317 h 2114196"/>
                <a:gd name="connsiteX164" fmla="*/ 2600999 w 3129227"/>
                <a:gd name="connsiteY164" fmla="*/ 1910571 h 2114196"/>
                <a:gd name="connsiteX165" fmla="*/ 2856326 w 3129227"/>
                <a:gd name="connsiteY165" fmla="*/ 1935088 h 2114196"/>
                <a:gd name="connsiteX166" fmla="*/ 3113962 w 3129227"/>
                <a:gd name="connsiteY166" fmla="*/ 1957939 h 2114196"/>
                <a:gd name="connsiteX167" fmla="*/ 3129227 w 3129227"/>
                <a:gd name="connsiteY167" fmla="*/ 1959178 h 2114196"/>
                <a:gd name="connsiteX168" fmla="*/ 3129227 w 3129227"/>
                <a:gd name="connsiteY168" fmla="*/ 1909974 h 2114196"/>
                <a:gd name="connsiteX169" fmla="*/ 3117786 w 3129227"/>
                <a:gd name="connsiteY169" fmla="*/ 1909003 h 2114196"/>
                <a:gd name="connsiteX170" fmla="*/ 2861003 w 3129227"/>
                <a:gd name="connsiteY170" fmla="*/ 1886055 h 2114196"/>
                <a:gd name="connsiteX171" fmla="*/ 2605968 w 3129227"/>
                <a:gd name="connsiteY171" fmla="*/ 1861540 h 2114196"/>
                <a:gd name="connsiteX172" fmla="*/ 1571362 w 3129227"/>
                <a:gd name="connsiteY172" fmla="*/ 1768990 h 2114196"/>
                <a:gd name="connsiteX173" fmla="*/ 1567124 w 3129227"/>
                <a:gd name="connsiteY173" fmla="*/ 1769679 h 2114196"/>
                <a:gd name="connsiteX174" fmla="*/ 1567124 w 3129227"/>
                <a:gd name="connsiteY174" fmla="*/ 1767906 h 2114196"/>
                <a:gd name="connsiteX175" fmla="*/ 1568002 w 3129227"/>
                <a:gd name="connsiteY175" fmla="*/ 1750085 h 2114196"/>
                <a:gd name="connsiteX176" fmla="*/ 1572240 w 3129227"/>
                <a:gd name="connsiteY176" fmla="*/ 1714149 h 2114196"/>
                <a:gd name="connsiteX177" fmla="*/ 1581009 w 3129227"/>
                <a:gd name="connsiteY177" fmla="*/ 1640600 h 2114196"/>
                <a:gd name="connsiteX178" fmla="*/ 1572824 w 3129227"/>
                <a:gd name="connsiteY178" fmla="*/ 1493506 h 2114196"/>
                <a:gd name="connsiteX179" fmla="*/ 1565517 w 3129227"/>
                <a:gd name="connsiteY179" fmla="*/ 1347493 h 2114196"/>
                <a:gd name="connsiteX180" fmla="*/ 1573555 w 3129227"/>
                <a:gd name="connsiteY180" fmla="*/ 1274733 h 2114196"/>
                <a:gd name="connsiteX181" fmla="*/ 1575017 w 3129227"/>
                <a:gd name="connsiteY181" fmla="*/ 1256518 h 2114196"/>
                <a:gd name="connsiteX182" fmla="*/ 1577793 w 3129227"/>
                <a:gd name="connsiteY182" fmla="*/ 1238402 h 2114196"/>
                <a:gd name="connsiteX183" fmla="*/ 1582762 w 3129227"/>
                <a:gd name="connsiteY183" fmla="*/ 1202072 h 2114196"/>
                <a:gd name="connsiteX184" fmla="*/ 1584517 w 3129227"/>
                <a:gd name="connsiteY184" fmla="*/ 1201481 h 2114196"/>
                <a:gd name="connsiteX185" fmla="*/ 1582617 w 3129227"/>
                <a:gd name="connsiteY185" fmla="*/ 1202072 h 2114196"/>
                <a:gd name="connsiteX186" fmla="*/ 1576478 w 3129227"/>
                <a:gd name="connsiteY186" fmla="*/ 1238204 h 2114196"/>
                <a:gd name="connsiteX187" fmla="*/ 1573117 w 3129227"/>
                <a:gd name="connsiteY187" fmla="*/ 1256025 h 2114196"/>
                <a:gd name="connsiteX188" fmla="*/ 1570924 w 3129227"/>
                <a:gd name="connsiteY188" fmla="*/ 1274339 h 2114196"/>
                <a:gd name="connsiteX189" fmla="*/ 1561133 w 3129227"/>
                <a:gd name="connsiteY189" fmla="*/ 1347297 h 2114196"/>
                <a:gd name="connsiteX190" fmla="*/ 1564347 w 3129227"/>
                <a:gd name="connsiteY190" fmla="*/ 1494391 h 2114196"/>
                <a:gd name="connsiteX191" fmla="*/ 1568440 w 3129227"/>
                <a:gd name="connsiteY191" fmla="*/ 1640207 h 2114196"/>
                <a:gd name="connsiteX192" fmla="*/ 1557917 w 3129227"/>
                <a:gd name="connsiteY192" fmla="*/ 1711983 h 2114196"/>
                <a:gd name="connsiteX193" fmla="*/ 1552509 w 3129227"/>
                <a:gd name="connsiteY193" fmla="*/ 1748805 h 2114196"/>
                <a:gd name="connsiteX194" fmla="*/ 1551193 w 3129227"/>
                <a:gd name="connsiteY194" fmla="*/ 1767710 h 2114196"/>
                <a:gd name="connsiteX195" fmla="*/ 1551193 w 3129227"/>
                <a:gd name="connsiteY195" fmla="*/ 1771845 h 2114196"/>
                <a:gd name="connsiteX196" fmla="*/ 1364265 w 3129227"/>
                <a:gd name="connsiteY196" fmla="*/ 1846673 h 2114196"/>
                <a:gd name="connsiteX197" fmla="*/ 1336060 w 3129227"/>
                <a:gd name="connsiteY197" fmla="*/ 1860851 h 2114196"/>
                <a:gd name="connsiteX198" fmla="*/ 1063486 w 3129227"/>
                <a:gd name="connsiteY198" fmla="*/ 1980181 h 2114196"/>
                <a:gd name="connsiteX199" fmla="*/ 750577 w 3129227"/>
                <a:gd name="connsiteY199" fmla="*/ 2063081 h 2114196"/>
                <a:gd name="connsiteX200" fmla="*/ 681446 w 3129227"/>
                <a:gd name="connsiteY200" fmla="*/ 2050971 h 2114196"/>
                <a:gd name="connsiteX201" fmla="*/ 601648 w 3129227"/>
                <a:gd name="connsiteY201" fmla="*/ 2049298 h 2114196"/>
                <a:gd name="connsiteX202" fmla="*/ 581918 w 3129227"/>
                <a:gd name="connsiteY202" fmla="*/ 2055697 h 2114196"/>
                <a:gd name="connsiteX203" fmla="*/ 489258 w 3129227"/>
                <a:gd name="connsiteY203" fmla="*/ 2054615 h 2114196"/>
                <a:gd name="connsiteX204" fmla="*/ 368829 w 3129227"/>
                <a:gd name="connsiteY204" fmla="*/ 1957044 h 2114196"/>
                <a:gd name="connsiteX205" fmla="*/ 367660 w 3129227"/>
                <a:gd name="connsiteY205" fmla="*/ 1908405 h 2114196"/>
                <a:gd name="connsiteX206" fmla="*/ 367952 w 3129227"/>
                <a:gd name="connsiteY206" fmla="*/ 1908405 h 2114196"/>
                <a:gd name="connsiteX207" fmla="*/ 397183 w 3129227"/>
                <a:gd name="connsiteY207" fmla="*/ 1908405 h 2114196"/>
                <a:gd name="connsiteX208" fmla="*/ 469965 w 3129227"/>
                <a:gd name="connsiteY208" fmla="*/ 1884480 h 2114196"/>
                <a:gd name="connsiteX209" fmla="*/ 491449 w 3129227"/>
                <a:gd name="connsiteY209" fmla="*/ 1875225 h 2114196"/>
                <a:gd name="connsiteX210" fmla="*/ 724561 w 3129227"/>
                <a:gd name="connsiteY210" fmla="*/ 1775881 h 2114196"/>
                <a:gd name="connsiteX211" fmla="*/ 736839 w 3129227"/>
                <a:gd name="connsiteY211" fmla="*/ 1770072 h 2114196"/>
                <a:gd name="connsiteX212" fmla="*/ 787261 w 3129227"/>
                <a:gd name="connsiteY212" fmla="*/ 1795475 h 2114196"/>
                <a:gd name="connsiteX213" fmla="*/ 798513 w 3129227"/>
                <a:gd name="connsiteY213" fmla="*/ 1794589 h 2114196"/>
                <a:gd name="connsiteX214" fmla="*/ 848206 w 3129227"/>
                <a:gd name="connsiteY214" fmla="*/ 1778736 h 2114196"/>
                <a:gd name="connsiteX215" fmla="*/ 848937 w 3129227"/>
                <a:gd name="connsiteY215" fmla="*/ 1783463 h 2114196"/>
                <a:gd name="connsiteX216" fmla="*/ 852006 w 3129227"/>
                <a:gd name="connsiteY216" fmla="*/ 1807289 h 2114196"/>
                <a:gd name="connsiteX217" fmla="*/ 835928 w 3129227"/>
                <a:gd name="connsiteY217" fmla="*/ 1854648 h 2114196"/>
                <a:gd name="connsiteX218" fmla="*/ 803044 w 3129227"/>
                <a:gd name="connsiteY218" fmla="*/ 1898460 h 2114196"/>
                <a:gd name="connsiteX219" fmla="*/ 783022 w 3129227"/>
                <a:gd name="connsiteY219" fmla="*/ 1918743 h 2114196"/>
                <a:gd name="connsiteX220" fmla="*/ 773961 w 3129227"/>
                <a:gd name="connsiteY220" fmla="*/ 1929279 h 2114196"/>
                <a:gd name="connsiteX221" fmla="*/ 763877 w 3129227"/>
                <a:gd name="connsiteY221" fmla="*/ 1936564 h 2114196"/>
                <a:gd name="connsiteX222" fmla="*/ 751015 w 3129227"/>
                <a:gd name="connsiteY222" fmla="*/ 1944735 h 2114196"/>
                <a:gd name="connsiteX223" fmla="*/ 741370 w 3129227"/>
                <a:gd name="connsiteY223" fmla="*/ 1958322 h 2114196"/>
                <a:gd name="connsiteX224" fmla="*/ 736839 w 3129227"/>
                <a:gd name="connsiteY224" fmla="*/ 1987762 h 2114196"/>
                <a:gd name="connsiteX225" fmla="*/ 738739 w 3129227"/>
                <a:gd name="connsiteY225" fmla="*/ 2044769 h 2114196"/>
                <a:gd name="connsiteX226" fmla="*/ 742830 w 3129227"/>
                <a:gd name="connsiteY226" fmla="*/ 1988155 h 2114196"/>
                <a:gd name="connsiteX227" fmla="*/ 749553 w 3129227"/>
                <a:gd name="connsiteY227" fmla="*/ 1962163 h 2114196"/>
                <a:gd name="connsiteX228" fmla="*/ 757299 w 3129227"/>
                <a:gd name="connsiteY228" fmla="*/ 1953301 h 2114196"/>
                <a:gd name="connsiteX229" fmla="*/ 769137 w 3129227"/>
                <a:gd name="connsiteY229" fmla="*/ 1947492 h 2114196"/>
                <a:gd name="connsiteX230" fmla="*/ 782875 w 3129227"/>
                <a:gd name="connsiteY230" fmla="*/ 1939616 h 2114196"/>
                <a:gd name="connsiteX231" fmla="*/ 793399 w 3129227"/>
                <a:gd name="connsiteY231" fmla="*/ 1929672 h 2114196"/>
                <a:gd name="connsiteX232" fmla="*/ 815468 w 3129227"/>
                <a:gd name="connsiteY232" fmla="*/ 1911654 h 2114196"/>
                <a:gd name="connsiteX233" fmla="*/ 855659 w 3129227"/>
                <a:gd name="connsiteY233" fmla="*/ 1868431 h 2114196"/>
                <a:gd name="connsiteX234" fmla="*/ 881674 w 3129227"/>
                <a:gd name="connsiteY234" fmla="*/ 1810931 h 2114196"/>
                <a:gd name="connsiteX235" fmla="*/ 881383 w 3129227"/>
                <a:gd name="connsiteY235" fmla="*/ 1778245 h 2114196"/>
                <a:gd name="connsiteX236" fmla="*/ 880943 w 3129227"/>
                <a:gd name="connsiteY236" fmla="*/ 1773518 h 2114196"/>
                <a:gd name="connsiteX237" fmla="*/ 885474 w 3129227"/>
                <a:gd name="connsiteY237" fmla="*/ 1769876 h 2114196"/>
                <a:gd name="connsiteX238" fmla="*/ 904474 w 3129227"/>
                <a:gd name="connsiteY238" fmla="*/ 1733545 h 2114196"/>
                <a:gd name="connsiteX239" fmla="*/ 898628 w 3129227"/>
                <a:gd name="connsiteY239" fmla="*/ 1694852 h 2114196"/>
                <a:gd name="connsiteX240" fmla="*/ 877143 w 3129227"/>
                <a:gd name="connsiteY240" fmla="*/ 1666889 h 2114196"/>
                <a:gd name="connsiteX241" fmla="*/ 875755 w 3129227"/>
                <a:gd name="connsiteY241" fmla="*/ 1665019 h 2114196"/>
                <a:gd name="connsiteX242" fmla="*/ 875683 w 3129227"/>
                <a:gd name="connsiteY242" fmla="*/ 1664921 h 2114196"/>
                <a:gd name="connsiteX243" fmla="*/ 872174 w 3129227"/>
                <a:gd name="connsiteY243" fmla="*/ 1661474 h 2114196"/>
                <a:gd name="connsiteX244" fmla="*/ 870274 w 3129227"/>
                <a:gd name="connsiteY244" fmla="*/ 1660194 h 2114196"/>
                <a:gd name="connsiteX245" fmla="*/ 873635 w 3129227"/>
                <a:gd name="connsiteY245" fmla="*/ 1654187 h 2114196"/>
                <a:gd name="connsiteX246" fmla="*/ 873928 w 3129227"/>
                <a:gd name="connsiteY246" fmla="*/ 1654187 h 2114196"/>
                <a:gd name="connsiteX247" fmla="*/ 882990 w 3129227"/>
                <a:gd name="connsiteY247" fmla="*/ 1642177 h 2114196"/>
                <a:gd name="connsiteX248" fmla="*/ 885766 w 3129227"/>
                <a:gd name="connsiteY248" fmla="*/ 1634791 h 2114196"/>
                <a:gd name="connsiteX249" fmla="*/ 887081 w 3129227"/>
                <a:gd name="connsiteY249" fmla="*/ 1631345 h 2114196"/>
                <a:gd name="connsiteX250" fmla="*/ 899943 w 3129227"/>
                <a:gd name="connsiteY250" fmla="*/ 1596491 h 2114196"/>
                <a:gd name="connsiteX251" fmla="*/ 910904 w 3129227"/>
                <a:gd name="connsiteY251" fmla="*/ 1566462 h 2114196"/>
                <a:gd name="connsiteX252" fmla="*/ 908274 w 3129227"/>
                <a:gd name="connsiteY252" fmla="*/ 1462098 h 2114196"/>
                <a:gd name="connsiteX253" fmla="*/ 801144 w 3129227"/>
                <a:gd name="connsiteY253" fmla="*/ 1382740 h 2114196"/>
                <a:gd name="connsiteX254" fmla="*/ 833737 w 3129227"/>
                <a:gd name="connsiteY254" fmla="*/ 1320810 h 2114196"/>
                <a:gd name="connsiteX255" fmla="*/ 835637 w 3129227"/>
                <a:gd name="connsiteY255" fmla="*/ 1323371 h 2114196"/>
                <a:gd name="connsiteX256" fmla="*/ 846013 w 3129227"/>
                <a:gd name="connsiteY256" fmla="*/ 1334399 h 2114196"/>
                <a:gd name="connsiteX257" fmla="*/ 857121 w 3129227"/>
                <a:gd name="connsiteY257" fmla="*/ 1344243 h 2114196"/>
                <a:gd name="connsiteX258" fmla="*/ 908566 w 3129227"/>
                <a:gd name="connsiteY258" fmla="*/ 1372008 h 2114196"/>
                <a:gd name="connsiteX259" fmla="*/ 1021541 w 3129227"/>
                <a:gd name="connsiteY259" fmla="*/ 1388747 h 2114196"/>
                <a:gd name="connsiteX260" fmla="*/ 1241938 w 3129227"/>
                <a:gd name="connsiteY260" fmla="*/ 1341486 h 2114196"/>
                <a:gd name="connsiteX261" fmla="*/ 1021541 w 3129227"/>
                <a:gd name="connsiteY261" fmla="*/ 1380574 h 2114196"/>
                <a:gd name="connsiteX262" fmla="*/ 912804 w 3129227"/>
                <a:gd name="connsiteY262" fmla="*/ 1360587 h 2114196"/>
                <a:gd name="connsiteX263" fmla="*/ 866183 w 3129227"/>
                <a:gd name="connsiteY263" fmla="*/ 1333315 h 2114196"/>
                <a:gd name="connsiteX264" fmla="*/ 847766 w 3129227"/>
                <a:gd name="connsiteY264" fmla="*/ 1314116 h 2114196"/>
                <a:gd name="connsiteX265" fmla="*/ 840606 w 3129227"/>
                <a:gd name="connsiteY265" fmla="*/ 1302989 h 2114196"/>
                <a:gd name="connsiteX266" fmla="*/ 842944 w 3129227"/>
                <a:gd name="connsiteY266" fmla="*/ 1296295 h 2114196"/>
                <a:gd name="connsiteX267" fmla="*/ 813568 w 3129227"/>
                <a:gd name="connsiteY267" fmla="*/ 1195376 h 2114196"/>
                <a:gd name="connsiteX268" fmla="*/ 769284 w 3129227"/>
                <a:gd name="connsiteY268" fmla="*/ 1157568 h 2114196"/>
                <a:gd name="connsiteX269" fmla="*/ 773522 w 3129227"/>
                <a:gd name="connsiteY269" fmla="*/ 1155402 h 2114196"/>
                <a:gd name="connsiteX270" fmla="*/ 799099 w 3129227"/>
                <a:gd name="connsiteY270" fmla="*/ 1129607 h 2114196"/>
                <a:gd name="connsiteX271" fmla="*/ 804506 w 3129227"/>
                <a:gd name="connsiteY271" fmla="*/ 1066987 h 2114196"/>
                <a:gd name="connsiteX272" fmla="*/ 786968 w 3129227"/>
                <a:gd name="connsiteY272" fmla="*/ 1016282 h 2114196"/>
                <a:gd name="connsiteX273" fmla="*/ 764168 w 3129227"/>
                <a:gd name="connsiteY273" fmla="*/ 970696 h 2114196"/>
                <a:gd name="connsiteX274" fmla="*/ 752915 w 3129227"/>
                <a:gd name="connsiteY274" fmla="*/ 949135 h 2114196"/>
                <a:gd name="connsiteX275" fmla="*/ 735961 w 3129227"/>
                <a:gd name="connsiteY275" fmla="*/ 924816 h 2114196"/>
                <a:gd name="connsiteX276" fmla="*/ 687439 w 3129227"/>
                <a:gd name="connsiteY276" fmla="*/ 896065 h 2114196"/>
                <a:gd name="connsiteX277" fmla="*/ 657186 w 3129227"/>
                <a:gd name="connsiteY277" fmla="*/ 889764 h 2114196"/>
                <a:gd name="connsiteX278" fmla="*/ 656017 w 3129227"/>
                <a:gd name="connsiteY278" fmla="*/ 887401 h 2114196"/>
                <a:gd name="connsiteX279" fmla="*/ 648562 w 3129227"/>
                <a:gd name="connsiteY279" fmla="*/ 873027 h 2114196"/>
                <a:gd name="connsiteX280" fmla="*/ 643009 w 3129227"/>
                <a:gd name="connsiteY280" fmla="*/ 857963 h 2114196"/>
                <a:gd name="connsiteX281" fmla="*/ 638186 w 3129227"/>
                <a:gd name="connsiteY281" fmla="*/ 841815 h 2114196"/>
                <a:gd name="connsiteX282" fmla="*/ 634531 w 3129227"/>
                <a:gd name="connsiteY282" fmla="*/ 825668 h 2114196"/>
                <a:gd name="connsiteX283" fmla="*/ 631171 w 3129227"/>
                <a:gd name="connsiteY283" fmla="*/ 809324 h 2114196"/>
                <a:gd name="connsiteX284" fmla="*/ 633217 w 3129227"/>
                <a:gd name="connsiteY284" fmla="*/ 776243 h 2114196"/>
                <a:gd name="connsiteX285" fmla="*/ 634971 w 3129227"/>
                <a:gd name="connsiteY285" fmla="*/ 775553 h 2114196"/>
                <a:gd name="connsiteX286" fmla="*/ 633217 w 3129227"/>
                <a:gd name="connsiteY286" fmla="*/ 776046 h 2114196"/>
                <a:gd name="connsiteX287" fmla="*/ 627224 w 3129227"/>
                <a:gd name="connsiteY287" fmla="*/ 809324 h 2114196"/>
                <a:gd name="connsiteX288" fmla="*/ 628686 w 3129227"/>
                <a:gd name="connsiteY288" fmla="*/ 826357 h 2114196"/>
                <a:gd name="connsiteX289" fmla="*/ 630440 w 3129227"/>
                <a:gd name="connsiteY289" fmla="*/ 843292 h 2114196"/>
                <a:gd name="connsiteX290" fmla="*/ 633217 w 3129227"/>
                <a:gd name="connsiteY290" fmla="*/ 859931 h 2114196"/>
                <a:gd name="connsiteX291" fmla="*/ 637309 w 3129227"/>
                <a:gd name="connsiteY291" fmla="*/ 876866 h 2114196"/>
                <a:gd name="connsiteX292" fmla="*/ 641255 w 3129227"/>
                <a:gd name="connsiteY292" fmla="*/ 888090 h 2114196"/>
                <a:gd name="connsiteX293" fmla="*/ 635262 w 3129227"/>
                <a:gd name="connsiteY293" fmla="*/ 887598 h 2114196"/>
                <a:gd name="connsiteX294" fmla="*/ 533835 w 3129227"/>
                <a:gd name="connsiteY294" fmla="*/ 897542 h 2114196"/>
                <a:gd name="connsiteX295" fmla="*/ 530180 w 3129227"/>
                <a:gd name="connsiteY295" fmla="*/ 898428 h 2114196"/>
                <a:gd name="connsiteX296" fmla="*/ 524773 w 3129227"/>
                <a:gd name="connsiteY296" fmla="*/ 891733 h 2114196"/>
                <a:gd name="connsiteX297" fmla="*/ 513518 w 3129227"/>
                <a:gd name="connsiteY297" fmla="*/ 878835 h 2114196"/>
                <a:gd name="connsiteX298" fmla="*/ 490135 w 3129227"/>
                <a:gd name="connsiteY298" fmla="*/ 854122 h 2114196"/>
                <a:gd name="connsiteX299" fmla="*/ 463534 w 3129227"/>
                <a:gd name="connsiteY299" fmla="*/ 831969 h 2114196"/>
                <a:gd name="connsiteX300" fmla="*/ 431674 w 3129227"/>
                <a:gd name="connsiteY300" fmla="*/ 820352 h 2114196"/>
                <a:gd name="connsiteX301" fmla="*/ 461636 w 3129227"/>
                <a:gd name="connsiteY301" fmla="*/ 835416 h 2114196"/>
                <a:gd name="connsiteX302" fmla="*/ 483996 w 3129227"/>
                <a:gd name="connsiteY302" fmla="*/ 859045 h 2114196"/>
                <a:gd name="connsiteX303" fmla="*/ 503873 w 3129227"/>
                <a:gd name="connsiteY303" fmla="*/ 886121 h 2114196"/>
                <a:gd name="connsiteX304" fmla="*/ 513373 w 3129227"/>
                <a:gd name="connsiteY304" fmla="*/ 899906 h 2114196"/>
                <a:gd name="connsiteX305" fmla="*/ 514687 w 3129227"/>
                <a:gd name="connsiteY305" fmla="*/ 902072 h 2114196"/>
                <a:gd name="connsiteX306" fmla="*/ 437082 w 3129227"/>
                <a:gd name="connsiteY306" fmla="*/ 924421 h 2114196"/>
                <a:gd name="connsiteX307" fmla="*/ 431674 w 3129227"/>
                <a:gd name="connsiteY307" fmla="*/ 926391 h 2114196"/>
                <a:gd name="connsiteX308" fmla="*/ 408291 w 3129227"/>
                <a:gd name="connsiteY308" fmla="*/ 870861 h 2114196"/>
                <a:gd name="connsiteX309" fmla="*/ 388705 w 3129227"/>
                <a:gd name="connsiteY309" fmla="*/ 847624 h 2114196"/>
                <a:gd name="connsiteX310" fmla="*/ 377598 w 3129227"/>
                <a:gd name="connsiteY310" fmla="*/ 837483 h 2114196"/>
                <a:gd name="connsiteX311" fmla="*/ 366198 w 3129227"/>
                <a:gd name="connsiteY311" fmla="*/ 828032 h 2114196"/>
                <a:gd name="connsiteX312" fmla="*/ 376136 w 3129227"/>
                <a:gd name="connsiteY312" fmla="*/ 839058 h 2114196"/>
                <a:gd name="connsiteX313" fmla="*/ 385783 w 3129227"/>
                <a:gd name="connsiteY313" fmla="*/ 850479 h 2114196"/>
                <a:gd name="connsiteX314" fmla="*/ 401422 w 3129227"/>
                <a:gd name="connsiteY314" fmla="*/ 875193 h 2114196"/>
                <a:gd name="connsiteX315" fmla="*/ 415891 w 3129227"/>
                <a:gd name="connsiteY315" fmla="*/ 926784 h 2114196"/>
                <a:gd name="connsiteX316" fmla="*/ 394552 w 3129227"/>
                <a:gd name="connsiteY316" fmla="*/ 917529 h 2114196"/>
                <a:gd name="connsiteX317" fmla="*/ 348369 w 3129227"/>
                <a:gd name="connsiteY317" fmla="*/ 898428 h 2114196"/>
                <a:gd name="connsiteX318" fmla="*/ 324545 w 3129227"/>
                <a:gd name="connsiteY318" fmla="*/ 890651 h 2114196"/>
                <a:gd name="connsiteX319" fmla="*/ 299407 w 3129227"/>
                <a:gd name="connsiteY319" fmla="*/ 887894 h 2114196"/>
                <a:gd name="connsiteX320" fmla="*/ 274416 w 3129227"/>
                <a:gd name="connsiteY320" fmla="*/ 887205 h 2114196"/>
                <a:gd name="connsiteX321" fmla="*/ 249716 w 3129227"/>
                <a:gd name="connsiteY321" fmla="*/ 890453 h 2114196"/>
                <a:gd name="connsiteX322" fmla="*/ 274416 w 3129227"/>
                <a:gd name="connsiteY322" fmla="*/ 888681 h 2114196"/>
                <a:gd name="connsiteX323" fmla="*/ 299114 w 3129227"/>
                <a:gd name="connsiteY323" fmla="*/ 890847 h 2114196"/>
                <a:gd name="connsiteX324" fmla="*/ 346029 w 3129227"/>
                <a:gd name="connsiteY324" fmla="*/ 903942 h 2114196"/>
                <a:gd name="connsiteX325" fmla="*/ 390460 w 3129227"/>
                <a:gd name="connsiteY325" fmla="*/ 925701 h 2114196"/>
                <a:gd name="connsiteX326" fmla="*/ 412967 w 3129227"/>
                <a:gd name="connsiteY326" fmla="*/ 937123 h 2114196"/>
                <a:gd name="connsiteX327" fmla="*/ 428020 w 3129227"/>
                <a:gd name="connsiteY327" fmla="*/ 939485 h 2114196"/>
                <a:gd name="connsiteX328" fmla="*/ 441027 w 3129227"/>
                <a:gd name="connsiteY328" fmla="*/ 936039 h 2114196"/>
                <a:gd name="connsiteX329" fmla="*/ 528865 w 3129227"/>
                <a:gd name="connsiteY329" fmla="*/ 916938 h 2114196"/>
                <a:gd name="connsiteX330" fmla="*/ 529011 w 3129227"/>
                <a:gd name="connsiteY330" fmla="*/ 917923 h 2114196"/>
                <a:gd name="connsiteX331" fmla="*/ 532518 w 3129227"/>
                <a:gd name="connsiteY331" fmla="*/ 916248 h 2114196"/>
                <a:gd name="connsiteX332" fmla="*/ 537195 w 3129227"/>
                <a:gd name="connsiteY332" fmla="*/ 915363 h 2114196"/>
                <a:gd name="connsiteX333" fmla="*/ 633948 w 3129227"/>
                <a:gd name="connsiteY333" fmla="*/ 911720 h 2114196"/>
                <a:gd name="connsiteX334" fmla="*/ 714039 w 3129227"/>
                <a:gd name="connsiteY334" fmla="*/ 945097 h 2114196"/>
                <a:gd name="connsiteX335" fmla="*/ 724415 w 3129227"/>
                <a:gd name="connsiteY335" fmla="*/ 962032 h 2114196"/>
                <a:gd name="connsiteX336" fmla="*/ 730115 w 3129227"/>
                <a:gd name="connsiteY336" fmla="*/ 974930 h 2114196"/>
                <a:gd name="connsiteX337" fmla="*/ 620355 w 3129227"/>
                <a:gd name="connsiteY337" fmla="*/ 1083528 h 2114196"/>
                <a:gd name="connsiteX338" fmla="*/ 628102 w 3129227"/>
                <a:gd name="connsiteY338" fmla="*/ 1132364 h 2114196"/>
                <a:gd name="connsiteX339" fmla="*/ 630440 w 3129227"/>
                <a:gd name="connsiteY339" fmla="*/ 1141619 h 2114196"/>
                <a:gd name="connsiteX340" fmla="*/ 592295 w 3129227"/>
                <a:gd name="connsiteY340" fmla="*/ 1154122 h 2114196"/>
                <a:gd name="connsiteX341" fmla="*/ 582795 w 3129227"/>
                <a:gd name="connsiteY341" fmla="*/ 1159538 h 2114196"/>
                <a:gd name="connsiteX342" fmla="*/ 577387 w 3129227"/>
                <a:gd name="connsiteY342" fmla="*/ 1162491 h 2114196"/>
                <a:gd name="connsiteX343" fmla="*/ 542018 w 3129227"/>
                <a:gd name="connsiteY343" fmla="*/ 1180115 h 2114196"/>
                <a:gd name="connsiteX344" fmla="*/ 497735 w 3129227"/>
                <a:gd name="connsiteY344" fmla="*/ 1196656 h 2114196"/>
                <a:gd name="connsiteX345" fmla="*/ 182194 w 3129227"/>
                <a:gd name="connsiteY345" fmla="*/ 1228064 h 2114196"/>
                <a:gd name="connsiteX346" fmla="*/ 163925 w 3129227"/>
                <a:gd name="connsiteY346" fmla="*/ 1230230 h 2114196"/>
                <a:gd name="connsiteX347" fmla="*/ 162317 w 3129227"/>
                <a:gd name="connsiteY347" fmla="*/ 1230428 h 2114196"/>
                <a:gd name="connsiteX348" fmla="*/ 154132 w 3129227"/>
                <a:gd name="connsiteY348" fmla="*/ 1229442 h 2114196"/>
                <a:gd name="connsiteX349" fmla="*/ 153841 w 3129227"/>
                <a:gd name="connsiteY349" fmla="*/ 1232396 h 2114196"/>
                <a:gd name="connsiteX350" fmla="*/ 97572 w 3129227"/>
                <a:gd name="connsiteY350" fmla="*/ 1204631 h 2114196"/>
                <a:gd name="connsiteX351" fmla="*/ 48612 w 3129227"/>
                <a:gd name="connsiteY351" fmla="*/ 1098002 h 2114196"/>
                <a:gd name="connsiteX352" fmla="*/ 126365 w 3129227"/>
                <a:gd name="connsiteY352" fmla="*/ 937714 h 2114196"/>
                <a:gd name="connsiteX353" fmla="*/ 275438 w 3129227"/>
                <a:gd name="connsiteY353" fmla="*/ 851760 h 2114196"/>
                <a:gd name="connsiteX354" fmla="*/ 430798 w 3129227"/>
                <a:gd name="connsiteY354" fmla="*/ 802038 h 2114196"/>
                <a:gd name="connsiteX355" fmla="*/ 528426 w 3129227"/>
                <a:gd name="connsiteY355" fmla="*/ 766593 h 2114196"/>
                <a:gd name="connsiteX356" fmla="*/ 583818 w 3129227"/>
                <a:gd name="connsiteY356" fmla="*/ 747394 h 2114196"/>
                <a:gd name="connsiteX357" fmla="*/ 626640 w 3129227"/>
                <a:gd name="connsiteY357" fmla="*/ 688714 h 2114196"/>
                <a:gd name="connsiteX358" fmla="*/ 731722 w 3129227"/>
                <a:gd name="connsiteY358" fmla="*/ 644605 h 2114196"/>
                <a:gd name="connsiteX359" fmla="*/ 834613 w 3129227"/>
                <a:gd name="connsiteY359" fmla="*/ 558356 h 2114196"/>
                <a:gd name="connsiteX360" fmla="*/ 727631 w 3129227"/>
                <a:gd name="connsiteY360" fmla="*/ 637712 h 2114196"/>
                <a:gd name="connsiteX361" fmla="*/ 620355 w 3129227"/>
                <a:gd name="connsiteY361" fmla="*/ 674241 h 2114196"/>
                <a:gd name="connsiteX362" fmla="*/ 530326 w 3129227"/>
                <a:gd name="connsiteY362" fmla="*/ 613393 h 2114196"/>
                <a:gd name="connsiteX363" fmla="*/ 524335 w 3129227"/>
                <a:gd name="connsiteY363" fmla="*/ 610145 h 2114196"/>
                <a:gd name="connsiteX364" fmla="*/ 434451 w 3129227"/>
                <a:gd name="connsiteY364" fmla="*/ 544769 h 2114196"/>
                <a:gd name="connsiteX365" fmla="*/ 422760 w 3129227"/>
                <a:gd name="connsiteY365" fmla="*/ 533152 h 2114196"/>
                <a:gd name="connsiteX366" fmla="*/ 493789 w 3129227"/>
                <a:gd name="connsiteY366" fmla="*/ 475159 h 2114196"/>
                <a:gd name="connsiteX367" fmla="*/ 533835 w 3129227"/>
                <a:gd name="connsiteY367" fmla="*/ 429475 h 2114196"/>
                <a:gd name="connsiteX368" fmla="*/ 553711 w 3129227"/>
                <a:gd name="connsiteY368" fmla="*/ 406731 h 2114196"/>
                <a:gd name="connsiteX369" fmla="*/ 563795 w 3129227"/>
                <a:gd name="connsiteY369" fmla="*/ 395507 h 2114196"/>
                <a:gd name="connsiteX370" fmla="*/ 572271 w 3129227"/>
                <a:gd name="connsiteY370" fmla="*/ 383102 h 2114196"/>
                <a:gd name="connsiteX371" fmla="*/ 563064 w 3129227"/>
                <a:gd name="connsiteY371" fmla="*/ 394918 h 2114196"/>
                <a:gd name="connsiteX372" fmla="*/ 552249 w 3129227"/>
                <a:gd name="connsiteY372" fmla="*/ 405451 h 2114196"/>
                <a:gd name="connsiteX373" fmla="*/ 530764 w 3129227"/>
                <a:gd name="connsiteY373" fmla="*/ 426718 h 2114196"/>
                <a:gd name="connsiteX374" fmla="*/ 487942 w 3129227"/>
                <a:gd name="connsiteY374" fmla="*/ 469351 h 2114196"/>
                <a:gd name="connsiteX375" fmla="*/ 407705 w 3129227"/>
                <a:gd name="connsiteY375" fmla="*/ 523897 h 2114196"/>
                <a:gd name="connsiteX376" fmla="*/ 288592 w 3129227"/>
                <a:gd name="connsiteY376" fmla="*/ 422683 h 2114196"/>
                <a:gd name="connsiteX377" fmla="*/ 218147 w 3129227"/>
                <a:gd name="connsiteY377" fmla="*/ 89895 h 2114196"/>
                <a:gd name="connsiteX378" fmla="*/ 256147 w 3129227"/>
                <a:gd name="connsiteY378" fmla="*/ 49921 h 2114196"/>
                <a:gd name="connsiteX379" fmla="*/ 368098 w 3129227"/>
                <a:gd name="connsiteY379" fmla="*/ 117858 h 2114196"/>
                <a:gd name="connsiteX380" fmla="*/ 382129 w 3129227"/>
                <a:gd name="connsiteY380" fmla="*/ 144934 h 2114196"/>
                <a:gd name="connsiteX381" fmla="*/ 549473 w 3129227"/>
                <a:gd name="connsiteY381" fmla="*/ 290846 h 2114196"/>
                <a:gd name="connsiteX382" fmla="*/ 614364 w 3129227"/>
                <a:gd name="connsiteY382" fmla="*/ 330329 h 2114196"/>
                <a:gd name="connsiteX383" fmla="*/ 907835 w 3129227"/>
                <a:gd name="connsiteY383" fmla="*/ 488057 h 2114196"/>
                <a:gd name="connsiteX384" fmla="*/ 1066701 w 3129227"/>
                <a:gd name="connsiteY384" fmla="*/ 582182 h 2114196"/>
                <a:gd name="connsiteX385" fmla="*/ 1097394 w 3129227"/>
                <a:gd name="connsiteY385" fmla="*/ 608470 h 2114196"/>
                <a:gd name="connsiteX386" fmla="*/ 1216652 w 3129227"/>
                <a:gd name="connsiteY386" fmla="*/ 710670 h 2114196"/>
                <a:gd name="connsiteX387" fmla="*/ 1443042 w 3129227"/>
                <a:gd name="connsiteY387" fmla="*/ 902072 h 2114196"/>
                <a:gd name="connsiteX388" fmla="*/ 1905903 w 3129227"/>
                <a:gd name="connsiteY388" fmla="*/ 975423 h 2114196"/>
                <a:gd name="connsiteX389" fmla="*/ 3032877 w 3129227"/>
                <a:gd name="connsiteY389" fmla="*/ 952383 h 2114196"/>
                <a:gd name="connsiteX390" fmla="*/ 3031707 w 3129227"/>
                <a:gd name="connsiteY390" fmla="*/ 903745 h 2114196"/>
                <a:gd name="connsiteX391" fmla="*/ 1907657 w 3129227"/>
                <a:gd name="connsiteY391" fmla="*/ 926784 h 2114196"/>
                <a:gd name="connsiteX392" fmla="*/ 1472273 w 3129227"/>
                <a:gd name="connsiteY392" fmla="*/ 862886 h 2114196"/>
                <a:gd name="connsiteX393" fmla="*/ 1248807 w 3129227"/>
                <a:gd name="connsiteY393" fmla="*/ 673846 h 2114196"/>
                <a:gd name="connsiteX394" fmla="*/ 1127939 w 3129227"/>
                <a:gd name="connsiteY394" fmla="*/ 570172 h 2114196"/>
                <a:gd name="connsiteX395" fmla="*/ 1099294 w 3129227"/>
                <a:gd name="connsiteY395" fmla="*/ 545851 h 2114196"/>
                <a:gd name="connsiteX396" fmla="*/ 922304 w 3129227"/>
                <a:gd name="connsiteY396" fmla="*/ 441585 h 2114196"/>
                <a:gd name="connsiteX397" fmla="*/ 640524 w 3129227"/>
                <a:gd name="connsiteY397" fmla="*/ 289271 h 2114196"/>
                <a:gd name="connsiteX398" fmla="*/ 572418 w 3129227"/>
                <a:gd name="connsiteY398" fmla="*/ 247821 h 2114196"/>
                <a:gd name="connsiteX399" fmla="*/ 424805 w 3129227"/>
                <a:gd name="connsiteY399" fmla="*/ 121106 h 2114196"/>
                <a:gd name="connsiteX400" fmla="*/ 412236 w 3129227"/>
                <a:gd name="connsiteY400" fmla="*/ 96393 h 2114196"/>
                <a:gd name="connsiteX401" fmla="*/ 251616 w 3129227"/>
                <a:gd name="connsiteY401" fmla="*/ 1284 h 211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Lst>
              <a:rect l="l" t="t" r="r" b="b"/>
              <a:pathLst>
                <a:path w="3129227" h="2114196">
                  <a:moveTo>
                    <a:pt x="840459" y="1701053"/>
                  </a:moveTo>
                  <a:lnTo>
                    <a:pt x="843237" y="1701251"/>
                  </a:lnTo>
                  <a:cubicBezTo>
                    <a:pt x="844697" y="1701448"/>
                    <a:pt x="847766" y="1701448"/>
                    <a:pt x="849228" y="1701448"/>
                  </a:cubicBezTo>
                  <a:cubicBezTo>
                    <a:pt x="849375" y="1701743"/>
                    <a:pt x="849666" y="1701939"/>
                    <a:pt x="850106" y="1702137"/>
                  </a:cubicBezTo>
                  <a:cubicBezTo>
                    <a:pt x="854344" y="1704303"/>
                    <a:pt x="858435" y="1708142"/>
                    <a:pt x="861652" y="1713065"/>
                  </a:cubicBezTo>
                  <a:cubicBezTo>
                    <a:pt x="867644" y="1723601"/>
                    <a:pt x="867935" y="1736302"/>
                    <a:pt x="861213" y="1743686"/>
                  </a:cubicBezTo>
                  <a:cubicBezTo>
                    <a:pt x="860190" y="1744670"/>
                    <a:pt x="859897" y="1745359"/>
                    <a:pt x="857997" y="1746639"/>
                  </a:cubicBezTo>
                  <a:cubicBezTo>
                    <a:pt x="857121" y="1747525"/>
                    <a:pt x="855075" y="1748609"/>
                    <a:pt x="851421" y="1752941"/>
                  </a:cubicBezTo>
                  <a:cubicBezTo>
                    <a:pt x="849666" y="1755303"/>
                    <a:pt x="848790" y="1757667"/>
                    <a:pt x="848206" y="1759735"/>
                  </a:cubicBezTo>
                  <a:lnTo>
                    <a:pt x="847766" y="1760030"/>
                  </a:lnTo>
                  <a:cubicBezTo>
                    <a:pt x="832421" y="1772042"/>
                    <a:pt x="805091" y="1778934"/>
                    <a:pt x="787113" y="1779327"/>
                  </a:cubicBezTo>
                  <a:cubicBezTo>
                    <a:pt x="772646" y="1779524"/>
                    <a:pt x="761391" y="1774404"/>
                    <a:pt x="751891" y="1762787"/>
                  </a:cubicBezTo>
                  <a:cubicBezTo>
                    <a:pt x="783022" y="1747328"/>
                    <a:pt x="814444" y="1728129"/>
                    <a:pt x="840459" y="1701053"/>
                  </a:cubicBezTo>
                  <a:close/>
                  <a:moveTo>
                    <a:pt x="842506" y="1698691"/>
                  </a:moveTo>
                  <a:lnTo>
                    <a:pt x="842944" y="1700168"/>
                  </a:lnTo>
                  <a:cubicBezTo>
                    <a:pt x="842068" y="1700364"/>
                    <a:pt x="841628" y="1700660"/>
                    <a:pt x="840897" y="1700660"/>
                  </a:cubicBezTo>
                  <a:cubicBezTo>
                    <a:pt x="841483" y="1699971"/>
                    <a:pt x="841921" y="1699380"/>
                    <a:pt x="842506" y="1698691"/>
                  </a:cubicBezTo>
                  <a:close/>
                  <a:moveTo>
                    <a:pt x="723246" y="1463575"/>
                  </a:moveTo>
                  <a:cubicBezTo>
                    <a:pt x="727191" y="1483167"/>
                    <a:pt x="738739" y="1503843"/>
                    <a:pt x="749261" y="1522944"/>
                  </a:cubicBezTo>
                  <a:cubicBezTo>
                    <a:pt x="759637" y="1541454"/>
                    <a:pt x="769430" y="1558684"/>
                    <a:pt x="770746" y="1571976"/>
                  </a:cubicBezTo>
                  <a:cubicBezTo>
                    <a:pt x="771184" y="1576997"/>
                    <a:pt x="772791" y="1580640"/>
                    <a:pt x="773815" y="1584283"/>
                  </a:cubicBezTo>
                  <a:lnTo>
                    <a:pt x="775130" y="1588124"/>
                  </a:lnTo>
                  <a:cubicBezTo>
                    <a:pt x="777175" y="1594818"/>
                    <a:pt x="782584" y="1603384"/>
                    <a:pt x="796175" y="1607026"/>
                  </a:cubicBezTo>
                  <a:cubicBezTo>
                    <a:pt x="803191" y="1608996"/>
                    <a:pt x="811813" y="1609192"/>
                    <a:pt x="820875" y="1608110"/>
                  </a:cubicBezTo>
                  <a:cubicBezTo>
                    <a:pt x="829644" y="1607026"/>
                    <a:pt x="838852" y="1604664"/>
                    <a:pt x="847037" y="1601907"/>
                  </a:cubicBezTo>
                  <a:cubicBezTo>
                    <a:pt x="846013" y="1604664"/>
                    <a:pt x="844990" y="1607716"/>
                    <a:pt x="843675" y="1610473"/>
                  </a:cubicBezTo>
                  <a:cubicBezTo>
                    <a:pt x="842068" y="1613524"/>
                    <a:pt x="841337" y="1616578"/>
                    <a:pt x="840168" y="1619335"/>
                  </a:cubicBezTo>
                  <a:cubicBezTo>
                    <a:pt x="840168" y="1619531"/>
                    <a:pt x="840168" y="1619531"/>
                    <a:pt x="840021" y="1619728"/>
                  </a:cubicBezTo>
                  <a:cubicBezTo>
                    <a:pt x="837975" y="1621697"/>
                    <a:pt x="836368" y="1623667"/>
                    <a:pt x="835052" y="1625340"/>
                  </a:cubicBezTo>
                  <a:cubicBezTo>
                    <a:pt x="832421" y="1628983"/>
                    <a:pt x="830082" y="1632922"/>
                    <a:pt x="828182" y="1636957"/>
                  </a:cubicBezTo>
                  <a:cubicBezTo>
                    <a:pt x="827306" y="1638731"/>
                    <a:pt x="826282" y="1640404"/>
                    <a:pt x="825113" y="1642373"/>
                  </a:cubicBezTo>
                  <a:cubicBezTo>
                    <a:pt x="797199" y="1686679"/>
                    <a:pt x="750139" y="1710998"/>
                    <a:pt x="704393" y="1731772"/>
                  </a:cubicBezTo>
                  <a:cubicBezTo>
                    <a:pt x="629562" y="1766035"/>
                    <a:pt x="554149" y="1798232"/>
                    <a:pt x="473620" y="1830131"/>
                  </a:cubicBezTo>
                  <a:cubicBezTo>
                    <a:pt x="466165" y="1833086"/>
                    <a:pt x="458420" y="1836530"/>
                    <a:pt x="450382" y="1839977"/>
                  </a:cubicBezTo>
                  <a:cubicBezTo>
                    <a:pt x="424660" y="1851398"/>
                    <a:pt x="398060" y="1863213"/>
                    <a:pt x="374529" y="1859964"/>
                  </a:cubicBezTo>
                  <a:cubicBezTo>
                    <a:pt x="373067" y="1859767"/>
                    <a:pt x="371752" y="1859373"/>
                    <a:pt x="370436" y="1858881"/>
                  </a:cubicBezTo>
                  <a:cubicBezTo>
                    <a:pt x="367076" y="1857896"/>
                    <a:pt x="362107" y="1856517"/>
                    <a:pt x="356552" y="1856124"/>
                  </a:cubicBezTo>
                  <a:cubicBezTo>
                    <a:pt x="255709" y="1828163"/>
                    <a:pt x="240216" y="1791437"/>
                    <a:pt x="219901" y="1723895"/>
                  </a:cubicBezTo>
                  <a:cubicBezTo>
                    <a:pt x="207039" y="1680870"/>
                    <a:pt x="222385" y="1649659"/>
                    <a:pt x="232470" y="1634990"/>
                  </a:cubicBezTo>
                  <a:cubicBezTo>
                    <a:pt x="233201" y="1634990"/>
                    <a:pt x="233785" y="1635481"/>
                    <a:pt x="234516" y="1635481"/>
                  </a:cubicBezTo>
                  <a:cubicBezTo>
                    <a:pt x="238316" y="1635875"/>
                    <a:pt x="241532" y="1635481"/>
                    <a:pt x="244309" y="1634990"/>
                  </a:cubicBezTo>
                  <a:cubicBezTo>
                    <a:pt x="245916" y="1635481"/>
                    <a:pt x="247816" y="1635875"/>
                    <a:pt x="250154" y="1636072"/>
                  </a:cubicBezTo>
                  <a:cubicBezTo>
                    <a:pt x="254685" y="1636565"/>
                    <a:pt x="259216" y="1636366"/>
                    <a:pt x="263747" y="1635875"/>
                  </a:cubicBezTo>
                  <a:cubicBezTo>
                    <a:pt x="273538" y="1634595"/>
                    <a:pt x="283476" y="1631543"/>
                    <a:pt x="292100" y="1628392"/>
                  </a:cubicBezTo>
                  <a:cubicBezTo>
                    <a:pt x="295461" y="1627111"/>
                    <a:pt x="298238" y="1625735"/>
                    <a:pt x="301307" y="1624256"/>
                  </a:cubicBezTo>
                  <a:cubicBezTo>
                    <a:pt x="302330" y="1623863"/>
                    <a:pt x="303207" y="1623174"/>
                    <a:pt x="304376" y="1622779"/>
                  </a:cubicBezTo>
                  <a:cubicBezTo>
                    <a:pt x="310807" y="1620613"/>
                    <a:pt x="316800" y="1617856"/>
                    <a:pt x="322207" y="1614608"/>
                  </a:cubicBezTo>
                  <a:cubicBezTo>
                    <a:pt x="322792" y="1614412"/>
                    <a:pt x="323669" y="1614214"/>
                    <a:pt x="324545" y="1613919"/>
                  </a:cubicBezTo>
                  <a:cubicBezTo>
                    <a:pt x="327321" y="1613328"/>
                    <a:pt x="330100" y="1612442"/>
                    <a:pt x="332876" y="1611358"/>
                  </a:cubicBezTo>
                  <a:cubicBezTo>
                    <a:pt x="396743" y="1587040"/>
                    <a:pt x="462513" y="1563805"/>
                    <a:pt x="525795" y="1541257"/>
                  </a:cubicBezTo>
                  <a:cubicBezTo>
                    <a:pt x="576802" y="1523140"/>
                    <a:pt x="629417" y="1504730"/>
                    <a:pt x="680717" y="1485531"/>
                  </a:cubicBezTo>
                  <a:lnTo>
                    <a:pt x="682324" y="1484940"/>
                  </a:lnTo>
                  <a:cubicBezTo>
                    <a:pt x="685100" y="1484054"/>
                    <a:pt x="687877" y="1482970"/>
                    <a:pt x="690655" y="1481494"/>
                  </a:cubicBezTo>
                  <a:cubicBezTo>
                    <a:pt x="700884" y="1476078"/>
                    <a:pt x="712139" y="1470269"/>
                    <a:pt x="723246" y="1463575"/>
                  </a:cubicBezTo>
                  <a:close/>
                  <a:moveTo>
                    <a:pt x="771184" y="1425767"/>
                  </a:moveTo>
                  <a:cubicBezTo>
                    <a:pt x="771622" y="1425767"/>
                    <a:pt x="771915" y="1425963"/>
                    <a:pt x="772353" y="1425963"/>
                  </a:cubicBezTo>
                  <a:cubicBezTo>
                    <a:pt x="810499" y="1430492"/>
                    <a:pt x="850252" y="1455402"/>
                    <a:pt x="866766" y="1485333"/>
                  </a:cubicBezTo>
                  <a:cubicBezTo>
                    <a:pt x="877290" y="1504730"/>
                    <a:pt x="877728" y="1524717"/>
                    <a:pt x="868083" y="1545295"/>
                  </a:cubicBezTo>
                  <a:cubicBezTo>
                    <a:pt x="862383" y="1557601"/>
                    <a:pt x="858435" y="1569613"/>
                    <a:pt x="854783" y="1581231"/>
                  </a:cubicBezTo>
                  <a:cubicBezTo>
                    <a:pt x="840897" y="1588615"/>
                    <a:pt x="816052" y="1595704"/>
                    <a:pt x="800852" y="1591570"/>
                  </a:cubicBezTo>
                  <a:cubicBezTo>
                    <a:pt x="793837" y="1589698"/>
                    <a:pt x="791791" y="1585958"/>
                    <a:pt x="790913" y="1583397"/>
                  </a:cubicBezTo>
                  <a:cubicBezTo>
                    <a:pt x="790622" y="1581920"/>
                    <a:pt x="789891" y="1580443"/>
                    <a:pt x="789453" y="1579065"/>
                  </a:cubicBezTo>
                  <a:cubicBezTo>
                    <a:pt x="788430" y="1576111"/>
                    <a:pt x="787553" y="1573749"/>
                    <a:pt x="787261" y="1570696"/>
                  </a:cubicBezTo>
                  <a:cubicBezTo>
                    <a:pt x="785653" y="1554155"/>
                    <a:pt x="775130" y="1535251"/>
                    <a:pt x="763877" y="1515264"/>
                  </a:cubicBezTo>
                  <a:cubicBezTo>
                    <a:pt x="752039" y="1494195"/>
                    <a:pt x="740053" y="1472435"/>
                    <a:pt x="739030" y="1453925"/>
                  </a:cubicBezTo>
                  <a:cubicBezTo>
                    <a:pt x="750577" y="1445950"/>
                    <a:pt x="761537" y="1436695"/>
                    <a:pt x="771184" y="1425767"/>
                  </a:cubicBezTo>
                  <a:close/>
                  <a:moveTo>
                    <a:pt x="745022" y="1199118"/>
                  </a:moveTo>
                  <a:cubicBezTo>
                    <a:pt x="757299" y="1205518"/>
                    <a:pt x="767822" y="1213886"/>
                    <a:pt x="775275" y="1224028"/>
                  </a:cubicBezTo>
                  <a:cubicBezTo>
                    <a:pt x="787699" y="1240568"/>
                    <a:pt x="799099" y="1268726"/>
                    <a:pt x="796613" y="1283790"/>
                  </a:cubicBezTo>
                  <a:cubicBezTo>
                    <a:pt x="795882" y="1285269"/>
                    <a:pt x="795006" y="1287040"/>
                    <a:pt x="794568" y="1288517"/>
                  </a:cubicBezTo>
                  <a:cubicBezTo>
                    <a:pt x="789453" y="1304664"/>
                    <a:pt x="780684" y="1322780"/>
                    <a:pt x="770746" y="1340208"/>
                  </a:cubicBezTo>
                  <a:cubicBezTo>
                    <a:pt x="764753" y="1342965"/>
                    <a:pt x="758468" y="1345327"/>
                    <a:pt x="755691" y="1342965"/>
                  </a:cubicBezTo>
                  <a:cubicBezTo>
                    <a:pt x="753208" y="1340995"/>
                    <a:pt x="751599" y="1336958"/>
                    <a:pt x="750139" y="1332822"/>
                  </a:cubicBezTo>
                  <a:cubicBezTo>
                    <a:pt x="728070" y="1271780"/>
                    <a:pt x="723246" y="1229837"/>
                    <a:pt x="735961" y="1208570"/>
                  </a:cubicBezTo>
                  <a:cubicBezTo>
                    <a:pt x="738299" y="1204631"/>
                    <a:pt x="741370" y="1201677"/>
                    <a:pt x="745022" y="1199118"/>
                  </a:cubicBezTo>
                  <a:close/>
                  <a:moveTo>
                    <a:pt x="663891" y="1185198"/>
                  </a:moveTo>
                  <a:cubicBezTo>
                    <a:pt x="682287" y="1183611"/>
                    <a:pt x="701324" y="1184793"/>
                    <a:pt x="718715" y="1188976"/>
                  </a:cubicBezTo>
                  <a:cubicBezTo>
                    <a:pt x="722222" y="1189863"/>
                    <a:pt x="725291" y="1191142"/>
                    <a:pt x="728508" y="1192226"/>
                  </a:cubicBezTo>
                  <a:cubicBezTo>
                    <a:pt x="726022" y="1194588"/>
                    <a:pt x="723977" y="1197345"/>
                    <a:pt x="722222" y="1200397"/>
                  </a:cubicBezTo>
                  <a:cubicBezTo>
                    <a:pt x="706584" y="1226390"/>
                    <a:pt x="710677" y="1271582"/>
                    <a:pt x="734939" y="1338435"/>
                  </a:cubicBezTo>
                  <a:cubicBezTo>
                    <a:pt x="736984" y="1344243"/>
                    <a:pt x="739908" y="1351136"/>
                    <a:pt x="745608" y="1355664"/>
                  </a:cubicBezTo>
                  <a:cubicBezTo>
                    <a:pt x="749699" y="1358914"/>
                    <a:pt x="754230" y="1360194"/>
                    <a:pt x="758761" y="1360194"/>
                  </a:cubicBezTo>
                  <a:cubicBezTo>
                    <a:pt x="751453" y="1371517"/>
                    <a:pt x="743853" y="1382051"/>
                    <a:pt x="737277" y="1390518"/>
                  </a:cubicBezTo>
                  <a:cubicBezTo>
                    <a:pt x="720908" y="1411096"/>
                    <a:pt x="692993" y="1425767"/>
                    <a:pt x="667417" y="1438861"/>
                  </a:cubicBezTo>
                  <a:lnTo>
                    <a:pt x="664055" y="1439945"/>
                  </a:lnTo>
                  <a:cubicBezTo>
                    <a:pt x="612902" y="1458848"/>
                    <a:pt x="560433" y="1477358"/>
                    <a:pt x="509718" y="1495475"/>
                  </a:cubicBezTo>
                  <a:cubicBezTo>
                    <a:pt x="445851" y="1518021"/>
                    <a:pt x="379936" y="1541257"/>
                    <a:pt x="315483" y="1565773"/>
                  </a:cubicBezTo>
                  <a:cubicBezTo>
                    <a:pt x="314607" y="1566167"/>
                    <a:pt x="313730" y="1566167"/>
                    <a:pt x="312707" y="1566462"/>
                  </a:cubicBezTo>
                  <a:cubicBezTo>
                    <a:pt x="309200" y="1567249"/>
                    <a:pt x="303938" y="1568530"/>
                    <a:pt x="298530" y="1571779"/>
                  </a:cubicBezTo>
                  <a:cubicBezTo>
                    <a:pt x="295023" y="1573749"/>
                    <a:pt x="292245" y="1575028"/>
                    <a:pt x="289323" y="1576111"/>
                  </a:cubicBezTo>
                  <a:cubicBezTo>
                    <a:pt x="285376" y="1577392"/>
                    <a:pt x="282161" y="1578869"/>
                    <a:pt x="278947" y="1580640"/>
                  </a:cubicBezTo>
                  <a:cubicBezTo>
                    <a:pt x="277923" y="1581231"/>
                    <a:pt x="276754" y="1581724"/>
                    <a:pt x="275585" y="1582315"/>
                  </a:cubicBezTo>
                  <a:cubicBezTo>
                    <a:pt x="266230" y="1585563"/>
                    <a:pt x="259654" y="1587236"/>
                    <a:pt x="255709" y="1587532"/>
                  </a:cubicBezTo>
                  <a:cubicBezTo>
                    <a:pt x="253954" y="1586843"/>
                    <a:pt x="251178" y="1586252"/>
                    <a:pt x="247523" y="1585759"/>
                  </a:cubicBezTo>
                  <a:cubicBezTo>
                    <a:pt x="243870" y="1585366"/>
                    <a:pt x="240654" y="1585759"/>
                    <a:pt x="238170" y="1586449"/>
                  </a:cubicBezTo>
                  <a:cubicBezTo>
                    <a:pt x="237292" y="1586252"/>
                    <a:pt x="235978" y="1585759"/>
                    <a:pt x="234954" y="1585563"/>
                  </a:cubicBezTo>
                  <a:cubicBezTo>
                    <a:pt x="220778" y="1572469"/>
                    <a:pt x="183070" y="1537418"/>
                    <a:pt x="164217" y="1522747"/>
                  </a:cubicBezTo>
                  <a:cubicBezTo>
                    <a:pt x="149748" y="1507093"/>
                    <a:pt x="125487" y="1395638"/>
                    <a:pt x="125048" y="1353696"/>
                  </a:cubicBezTo>
                  <a:cubicBezTo>
                    <a:pt x="124903" y="1332626"/>
                    <a:pt x="151356" y="1297181"/>
                    <a:pt x="170210" y="1278180"/>
                  </a:cubicBezTo>
                  <a:cubicBezTo>
                    <a:pt x="170501" y="1278180"/>
                    <a:pt x="170648" y="1278180"/>
                    <a:pt x="170939" y="1278180"/>
                  </a:cubicBezTo>
                  <a:lnTo>
                    <a:pt x="187894" y="1276112"/>
                  </a:lnTo>
                  <a:cubicBezTo>
                    <a:pt x="292685" y="1263411"/>
                    <a:pt x="395574" y="1251595"/>
                    <a:pt x="500658" y="1244900"/>
                  </a:cubicBezTo>
                  <a:cubicBezTo>
                    <a:pt x="530326" y="1242931"/>
                    <a:pt x="549473" y="1231805"/>
                    <a:pt x="566426" y="1221862"/>
                  </a:cubicBezTo>
                  <a:cubicBezTo>
                    <a:pt x="575487" y="1216446"/>
                    <a:pt x="584109" y="1211523"/>
                    <a:pt x="594195" y="1207880"/>
                  </a:cubicBezTo>
                  <a:cubicBezTo>
                    <a:pt x="599748" y="1205911"/>
                    <a:pt x="604278" y="1203154"/>
                    <a:pt x="607933" y="1200791"/>
                  </a:cubicBezTo>
                  <a:cubicBezTo>
                    <a:pt x="609395" y="1199708"/>
                    <a:pt x="611148" y="1198822"/>
                    <a:pt x="612902" y="1198034"/>
                  </a:cubicBezTo>
                  <a:cubicBezTo>
                    <a:pt x="627737" y="1191142"/>
                    <a:pt x="645495" y="1186786"/>
                    <a:pt x="663891" y="1185198"/>
                  </a:cubicBezTo>
                  <a:close/>
                  <a:moveTo>
                    <a:pt x="736839" y="989599"/>
                  </a:moveTo>
                  <a:cubicBezTo>
                    <a:pt x="742830" y="1003088"/>
                    <a:pt x="748822" y="1016282"/>
                    <a:pt x="753791" y="1029574"/>
                  </a:cubicBezTo>
                  <a:cubicBezTo>
                    <a:pt x="759346" y="1044440"/>
                    <a:pt x="763877" y="1059307"/>
                    <a:pt x="766215" y="1073684"/>
                  </a:cubicBezTo>
                  <a:cubicBezTo>
                    <a:pt x="768699" y="1087860"/>
                    <a:pt x="767530" y="1101447"/>
                    <a:pt x="762853" y="1108045"/>
                  </a:cubicBezTo>
                  <a:cubicBezTo>
                    <a:pt x="760515" y="1111491"/>
                    <a:pt x="757737" y="1114148"/>
                    <a:pt x="752915" y="1116216"/>
                  </a:cubicBezTo>
                  <a:cubicBezTo>
                    <a:pt x="750577" y="1116905"/>
                    <a:pt x="748239" y="1118678"/>
                    <a:pt x="745899" y="1119071"/>
                  </a:cubicBezTo>
                  <a:cubicBezTo>
                    <a:pt x="743853" y="1119466"/>
                    <a:pt x="739908" y="1120548"/>
                    <a:pt x="735377" y="1123109"/>
                  </a:cubicBezTo>
                  <a:cubicBezTo>
                    <a:pt x="732600" y="1124880"/>
                    <a:pt x="732308" y="1124684"/>
                    <a:pt x="730846" y="1125471"/>
                  </a:cubicBezTo>
                  <a:cubicBezTo>
                    <a:pt x="729531" y="1125964"/>
                    <a:pt x="728508" y="1126555"/>
                    <a:pt x="727339" y="1126850"/>
                  </a:cubicBezTo>
                  <a:cubicBezTo>
                    <a:pt x="726315" y="1127244"/>
                    <a:pt x="725291" y="1127244"/>
                    <a:pt x="723246" y="1127637"/>
                  </a:cubicBezTo>
                  <a:lnTo>
                    <a:pt x="713162" y="1129607"/>
                  </a:lnTo>
                  <a:lnTo>
                    <a:pt x="708193" y="1130690"/>
                  </a:lnTo>
                  <a:lnTo>
                    <a:pt x="702055" y="1131280"/>
                  </a:lnTo>
                  <a:lnTo>
                    <a:pt x="689631" y="1132364"/>
                  </a:lnTo>
                  <a:lnTo>
                    <a:pt x="689924" y="1136301"/>
                  </a:lnTo>
                  <a:cubicBezTo>
                    <a:pt x="675455" y="1135612"/>
                    <a:pt x="660548" y="1136301"/>
                    <a:pt x="646224" y="1138369"/>
                  </a:cubicBezTo>
                  <a:cubicBezTo>
                    <a:pt x="645348" y="1135022"/>
                    <a:pt x="644471" y="1131280"/>
                    <a:pt x="643593" y="1127835"/>
                  </a:cubicBezTo>
                  <a:cubicBezTo>
                    <a:pt x="639940" y="1112870"/>
                    <a:pt x="636286" y="1098888"/>
                    <a:pt x="636431" y="1083528"/>
                  </a:cubicBezTo>
                  <a:cubicBezTo>
                    <a:pt x="637748" y="1027014"/>
                    <a:pt x="698108" y="1000726"/>
                    <a:pt x="736839" y="989599"/>
                  </a:cubicBezTo>
                  <a:close/>
                  <a:moveTo>
                    <a:pt x="1459565" y="946335"/>
                  </a:moveTo>
                  <a:cubicBezTo>
                    <a:pt x="1459565" y="969355"/>
                    <a:pt x="1458704" y="991711"/>
                    <a:pt x="1455910" y="1014079"/>
                  </a:cubicBezTo>
                  <a:cubicBezTo>
                    <a:pt x="1452900" y="1036242"/>
                    <a:pt x="1448603" y="1058174"/>
                    <a:pt x="1442588" y="1079687"/>
                  </a:cubicBezTo>
                  <a:cubicBezTo>
                    <a:pt x="1431200" y="1122915"/>
                    <a:pt x="1414224" y="1164420"/>
                    <a:pt x="1396606" y="1206791"/>
                  </a:cubicBezTo>
                  <a:cubicBezTo>
                    <a:pt x="1425400" y="1170871"/>
                    <a:pt x="1446025" y="1128499"/>
                    <a:pt x="1458274" y="1083775"/>
                  </a:cubicBezTo>
                  <a:cubicBezTo>
                    <a:pt x="1464077" y="1061407"/>
                    <a:pt x="1467943" y="1038171"/>
                    <a:pt x="1468373" y="1014946"/>
                  </a:cubicBezTo>
                  <a:cubicBezTo>
                    <a:pt x="1469231" y="991723"/>
                    <a:pt x="1465580" y="968269"/>
                    <a:pt x="1459565" y="946335"/>
                  </a:cubicBezTo>
                  <a:close/>
                  <a:moveTo>
                    <a:pt x="251616" y="1284"/>
                  </a:moveTo>
                  <a:cubicBezTo>
                    <a:pt x="216685" y="4927"/>
                    <a:pt x="188332" y="30329"/>
                    <a:pt x="172548" y="73158"/>
                  </a:cubicBezTo>
                  <a:cubicBezTo>
                    <a:pt x="136741" y="171615"/>
                    <a:pt x="167432" y="368038"/>
                    <a:pt x="253954" y="456649"/>
                  </a:cubicBezTo>
                  <a:cubicBezTo>
                    <a:pt x="330245" y="534530"/>
                    <a:pt x="368976" y="557272"/>
                    <a:pt x="387391" y="568202"/>
                  </a:cubicBezTo>
                  <a:cubicBezTo>
                    <a:pt x="390314" y="569974"/>
                    <a:pt x="393236" y="571648"/>
                    <a:pt x="394698" y="572731"/>
                  </a:cubicBezTo>
                  <a:cubicBezTo>
                    <a:pt x="409605" y="592717"/>
                    <a:pt x="476689" y="639189"/>
                    <a:pt x="500658" y="652579"/>
                  </a:cubicBezTo>
                  <a:lnTo>
                    <a:pt x="506649" y="656026"/>
                  </a:lnTo>
                  <a:cubicBezTo>
                    <a:pt x="520826" y="664000"/>
                    <a:pt x="559849" y="685466"/>
                    <a:pt x="575487" y="697969"/>
                  </a:cubicBezTo>
                  <a:cubicBezTo>
                    <a:pt x="572856" y="699249"/>
                    <a:pt x="569495" y="700922"/>
                    <a:pt x="564964" y="702892"/>
                  </a:cubicBezTo>
                  <a:cubicBezTo>
                    <a:pt x="554002" y="707420"/>
                    <a:pt x="534418" y="713820"/>
                    <a:pt x="513518" y="720516"/>
                  </a:cubicBezTo>
                  <a:cubicBezTo>
                    <a:pt x="477858" y="731937"/>
                    <a:pt x="437520" y="745031"/>
                    <a:pt x="409605" y="758815"/>
                  </a:cubicBezTo>
                  <a:cubicBezTo>
                    <a:pt x="369414" y="778605"/>
                    <a:pt x="321914" y="790814"/>
                    <a:pt x="264185" y="804795"/>
                  </a:cubicBezTo>
                  <a:cubicBezTo>
                    <a:pt x="212156" y="817497"/>
                    <a:pt x="141272" y="834726"/>
                    <a:pt x="87050" y="909554"/>
                  </a:cubicBezTo>
                  <a:cubicBezTo>
                    <a:pt x="36335" y="979657"/>
                    <a:pt x="-2105" y="1038238"/>
                    <a:pt x="90" y="1100168"/>
                  </a:cubicBezTo>
                  <a:cubicBezTo>
                    <a:pt x="1990" y="1156682"/>
                    <a:pt x="23619" y="1225701"/>
                    <a:pt x="77988" y="1249627"/>
                  </a:cubicBezTo>
                  <a:cubicBezTo>
                    <a:pt x="92895" y="1256025"/>
                    <a:pt x="105317" y="1262327"/>
                    <a:pt x="115403" y="1267250"/>
                  </a:cubicBezTo>
                  <a:cubicBezTo>
                    <a:pt x="97865" y="1289206"/>
                    <a:pt x="76088" y="1322976"/>
                    <a:pt x="76526" y="1354582"/>
                  </a:cubicBezTo>
                  <a:cubicBezTo>
                    <a:pt x="76819" y="1388352"/>
                    <a:pt x="98888" y="1533774"/>
                    <a:pt x="133525" y="1561048"/>
                  </a:cubicBezTo>
                  <a:cubicBezTo>
                    <a:pt x="147410" y="1571976"/>
                    <a:pt x="173279" y="1595704"/>
                    <a:pt x="190232" y="1611358"/>
                  </a:cubicBezTo>
                  <a:cubicBezTo>
                    <a:pt x="174594" y="1635481"/>
                    <a:pt x="155448" y="1679984"/>
                    <a:pt x="173279" y="1738468"/>
                  </a:cubicBezTo>
                  <a:cubicBezTo>
                    <a:pt x="195201" y="1810931"/>
                    <a:pt x="218147" y="1862622"/>
                    <a:pt x="320892" y="1896591"/>
                  </a:cubicBezTo>
                  <a:cubicBezTo>
                    <a:pt x="315630" y="1916970"/>
                    <a:pt x="312269" y="1946212"/>
                    <a:pt x="323814" y="1975257"/>
                  </a:cubicBezTo>
                  <a:cubicBezTo>
                    <a:pt x="343983" y="2026259"/>
                    <a:pt x="434743" y="2091635"/>
                    <a:pt x="478151" y="2102169"/>
                  </a:cubicBezTo>
                  <a:cubicBezTo>
                    <a:pt x="520242" y="2112508"/>
                    <a:pt x="562626" y="2107388"/>
                    <a:pt x="587909" y="2104335"/>
                  </a:cubicBezTo>
                  <a:cubicBezTo>
                    <a:pt x="599164" y="2103056"/>
                    <a:pt x="609686" y="2098723"/>
                    <a:pt x="619771" y="2094883"/>
                  </a:cubicBezTo>
                  <a:cubicBezTo>
                    <a:pt x="638624" y="2087302"/>
                    <a:pt x="646371" y="2085432"/>
                    <a:pt x="651486" y="2089468"/>
                  </a:cubicBezTo>
                  <a:cubicBezTo>
                    <a:pt x="684369" y="2115265"/>
                    <a:pt x="710384" y="2117233"/>
                    <a:pt x="756422" y="2111622"/>
                  </a:cubicBezTo>
                  <a:cubicBezTo>
                    <a:pt x="802752" y="2106010"/>
                    <a:pt x="978134" y="2063870"/>
                    <a:pt x="1080148" y="2026259"/>
                  </a:cubicBezTo>
                  <a:cubicBezTo>
                    <a:pt x="1193707" y="1984316"/>
                    <a:pt x="1330943" y="1917858"/>
                    <a:pt x="1357396" y="1904958"/>
                  </a:cubicBezTo>
                  <a:cubicBezTo>
                    <a:pt x="1365582" y="1900824"/>
                    <a:pt x="1375373" y="1895901"/>
                    <a:pt x="1386189" y="1890289"/>
                  </a:cubicBezTo>
                  <a:cubicBezTo>
                    <a:pt x="1436904" y="1864296"/>
                    <a:pt x="1521526" y="1821074"/>
                    <a:pt x="1573700" y="1818317"/>
                  </a:cubicBezTo>
                  <a:cubicBezTo>
                    <a:pt x="1624415" y="1815658"/>
                    <a:pt x="2259882" y="1877391"/>
                    <a:pt x="2600999" y="1910571"/>
                  </a:cubicBezTo>
                  <a:cubicBezTo>
                    <a:pt x="2714121" y="1921501"/>
                    <a:pt x="2806196" y="1930557"/>
                    <a:pt x="2856326" y="1935088"/>
                  </a:cubicBezTo>
                  <a:cubicBezTo>
                    <a:pt x="2989963" y="1947456"/>
                    <a:pt x="3071477" y="1954441"/>
                    <a:pt x="3113962" y="1957939"/>
                  </a:cubicBezTo>
                  <a:lnTo>
                    <a:pt x="3129227" y="1959178"/>
                  </a:lnTo>
                  <a:lnTo>
                    <a:pt x="3129227" y="1909974"/>
                  </a:lnTo>
                  <a:lnTo>
                    <a:pt x="3117786" y="1909003"/>
                  </a:lnTo>
                  <a:cubicBezTo>
                    <a:pt x="3075480" y="1905408"/>
                    <a:pt x="2994275" y="1898424"/>
                    <a:pt x="2861003" y="1886055"/>
                  </a:cubicBezTo>
                  <a:cubicBezTo>
                    <a:pt x="2811019" y="1881329"/>
                    <a:pt x="2718943" y="1872468"/>
                    <a:pt x="2605968" y="1861540"/>
                  </a:cubicBezTo>
                  <a:cubicBezTo>
                    <a:pt x="2110076" y="1813296"/>
                    <a:pt x="1621639" y="1766429"/>
                    <a:pt x="1571362" y="1768990"/>
                  </a:cubicBezTo>
                  <a:cubicBezTo>
                    <a:pt x="1570047" y="1768990"/>
                    <a:pt x="1568440" y="1769481"/>
                    <a:pt x="1567124" y="1769679"/>
                  </a:cubicBezTo>
                  <a:lnTo>
                    <a:pt x="1567124" y="1767906"/>
                  </a:lnTo>
                  <a:cubicBezTo>
                    <a:pt x="1567124" y="1761901"/>
                    <a:pt x="1567562" y="1756092"/>
                    <a:pt x="1568002" y="1750085"/>
                  </a:cubicBezTo>
                  <a:cubicBezTo>
                    <a:pt x="1568878" y="1738270"/>
                    <a:pt x="1570486" y="1726259"/>
                    <a:pt x="1572240" y="1714149"/>
                  </a:cubicBezTo>
                  <a:cubicBezTo>
                    <a:pt x="1575747" y="1690125"/>
                    <a:pt x="1579986" y="1665806"/>
                    <a:pt x="1581009" y="1640600"/>
                  </a:cubicBezTo>
                  <a:cubicBezTo>
                    <a:pt x="1582324" y="1590979"/>
                    <a:pt x="1577647" y="1542143"/>
                    <a:pt x="1572824" y="1493506"/>
                  </a:cubicBezTo>
                  <a:cubicBezTo>
                    <a:pt x="1568147" y="1444868"/>
                    <a:pt x="1563617" y="1396032"/>
                    <a:pt x="1565517" y="1347493"/>
                  </a:cubicBezTo>
                  <a:cubicBezTo>
                    <a:pt x="1566686" y="1323174"/>
                    <a:pt x="1569024" y="1298856"/>
                    <a:pt x="1573555" y="1274733"/>
                  </a:cubicBezTo>
                  <a:cubicBezTo>
                    <a:pt x="1574431" y="1268726"/>
                    <a:pt x="1574431" y="1262327"/>
                    <a:pt x="1575017" y="1256518"/>
                  </a:cubicBezTo>
                  <a:cubicBezTo>
                    <a:pt x="1575893" y="1250513"/>
                    <a:pt x="1578086" y="1244704"/>
                    <a:pt x="1577793" y="1238402"/>
                  </a:cubicBezTo>
                  <a:cubicBezTo>
                    <a:pt x="1578231" y="1226194"/>
                    <a:pt x="1581886" y="1214378"/>
                    <a:pt x="1582762" y="1202072"/>
                  </a:cubicBezTo>
                  <a:lnTo>
                    <a:pt x="1584517" y="1201481"/>
                  </a:lnTo>
                  <a:lnTo>
                    <a:pt x="1582617" y="1202072"/>
                  </a:lnTo>
                  <a:cubicBezTo>
                    <a:pt x="1581300" y="1214378"/>
                    <a:pt x="1577355" y="1225996"/>
                    <a:pt x="1576478" y="1238204"/>
                  </a:cubicBezTo>
                  <a:cubicBezTo>
                    <a:pt x="1576331" y="1244211"/>
                    <a:pt x="1574431" y="1250020"/>
                    <a:pt x="1573117" y="1256025"/>
                  </a:cubicBezTo>
                  <a:cubicBezTo>
                    <a:pt x="1572093" y="1262327"/>
                    <a:pt x="1572093" y="1268135"/>
                    <a:pt x="1570924" y="1274339"/>
                  </a:cubicBezTo>
                  <a:cubicBezTo>
                    <a:pt x="1565809" y="1298461"/>
                    <a:pt x="1562740" y="1322780"/>
                    <a:pt x="1561133" y="1347297"/>
                  </a:cubicBezTo>
                  <a:cubicBezTo>
                    <a:pt x="1557917" y="1396327"/>
                    <a:pt x="1561133" y="1445557"/>
                    <a:pt x="1564347" y="1494391"/>
                  </a:cubicBezTo>
                  <a:cubicBezTo>
                    <a:pt x="1567709" y="1543227"/>
                    <a:pt x="1570924" y="1592061"/>
                    <a:pt x="1568440" y="1640207"/>
                  </a:cubicBezTo>
                  <a:cubicBezTo>
                    <a:pt x="1566831" y="1664033"/>
                    <a:pt x="1561862" y="1687959"/>
                    <a:pt x="1557917" y="1711983"/>
                  </a:cubicBezTo>
                  <a:cubicBezTo>
                    <a:pt x="1555724" y="1724093"/>
                    <a:pt x="1553824" y="1736302"/>
                    <a:pt x="1552509" y="1748805"/>
                  </a:cubicBezTo>
                  <a:cubicBezTo>
                    <a:pt x="1551778" y="1755008"/>
                    <a:pt x="1551340" y="1761310"/>
                    <a:pt x="1551193" y="1767710"/>
                  </a:cubicBezTo>
                  <a:lnTo>
                    <a:pt x="1551193" y="1771845"/>
                  </a:lnTo>
                  <a:cubicBezTo>
                    <a:pt x="1490980" y="1781888"/>
                    <a:pt x="1415858" y="1820186"/>
                    <a:pt x="1364265" y="1846673"/>
                  </a:cubicBezTo>
                  <a:cubicBezTo>
                    <a:pt x="1353743" y="1852087"/>
                    <a:pt x="1344243" y="1857010"/>
                    <a:pt x="1336060" y="1860851"/>
                  </a:cubicBezTo>
                  <a:cubicBezTo>
                    <a:pt x="1310043" y="1873551"/>
                    <a:pt x="1174707" y="1939123"/>
                    <a:pt x="1063486" y="1980181"/>
                  </a:cubicBezTo>
                  <a:cubicBezTo>
                    <a:pt x="960743" y="2018284"/>
                    <a:pt x="788868" y="2058553"/>
                    <a:pt x="750577" y="2063081"/>
                  </a:cubicBezTo>
                  <a:cubicBezTo>
                    <a:pt x="709800" y="2068004"/>
                    <a:pt x="699277" y="2064756"/>
                    <a:pt x="681446" y="2050971"/>
                  </a:cubicBezTo>
                  <a:cubicBezTo>
                    <a:pt x="653240" y="2028818"/>
                    <a:pt x="622255" y="2041126"/>
                    <a:pt x="601648" y="2049298"/>
                  </a:cubicBezTo>
                  <a:cubicBezTo>
                    <a:pt x="594340" y="2052055"/>
                    <a:pt x="586887" y="2055106"/>
                    <a:pt x="581918" y="2055697"/>
                  </a:cubicBezTo>
                  <a:cubicBezTo>
                    <a:pt x="558533" y="2058553"/>
                    <a:pt x="522873" y="2062786"/>
                    <a:pt x="489258" y="2054615"/>
                  </a:cubicBezTo>
                  <a:cubicBezTo>
                    <a:pt x="456374" y="2046639"/>
                    <a:pt x="381252" y="1988845"/>
                    <a:pt x="368829" y="1957044"/>
                  </a:cubicBezTo>
                  <a:cubicBezTo>
                    <a:pt x="361814" y="1939812"/>
                    <a:pt x="364298" y="1921302"/>
                    <a:pt x="367660" y="1908405"/>
                  </a:cubicBezTo>
                  <a:cubicBezTo>
                    <a:pt x="367660" y="1908405"/>
                    <a:pt x="367952" y="1908405"/>
                    <a:pt x="367952" y="1908405"/>
                  </a:cubicBezTo>
                  <a:cubicBezTo>
                    <a:pt x="377745" y="1909685"/>
                    <a:pt x="387391" y="1909685"/>
                    <a:pt x="397183" y="1908405"/>
                  </a:cubicBezTo>
                  <a:cubicBezTo>
                    <a:pt x="423198" y="1905156"/>
                    <a:pt x="447605" y="1894425"/>
                    <a:pt x="469965" y="1884480"/>
                  </a:cubicBezTo>
                  <a:cubicBezTo>
                    <a:pt x="477274" y="1881329"/>
                    <a:pt x="484435" y="1878081"/>
                    <a:pt x="491449" y="1875225"/>
                  </a:cubicBezTo>
                  <a:cubicBezTo>
                    <a:pt x="572856" y="1843030"/>
                    <a:pt x="649148" y="1810539"/>
                    <a:pt x="724561" y="1775881"/>
                  </a:cubicBezTo>
                  <a:cubicBezTo>
                    <a:pt x="728653" y="1774011"/>
                    <a:pt x="732746" y="1772042"/>
                    <a:pt x="736839" y="1770072"/>
                  </a:cubicBezTo>
                  <a:cubicBezTo>
                    <a:pt x="749991" y="1787500"/>
                    <a:pt x="766506" y="1795868"/>
                    <a:pt x="787261" y="1795475"/>
                  </a:cubicBezTo>
                  <a:cubicBezTo>
                    <a:pt x="790768" y="1795475"/>
                    <a:pt x="794568" y="1795080"/>
                    <a:pt x="798513" y="1794589"/>
                  </a:cubicBezTo>
                  <a:cubicBezTo>
                    <a:pt x="814590" y="1792718"/>
                    <a:pt x="833299" y="1787105"/>
                    <a:pt x="848206" y="1778736"/>
                  </a:cubicBezTo>
                  <a:cubicBezTo>
                    <a:pt x="848352" y="1780411"/>
                    <a:pt x="848790" y="1781888"/>
                    <a:pt x="848937" y="1783463"/>
                  </a:cubicBezTo>
                  <a:cubicBezTo>
                    <a:pt x="851421" y="1793505"/>
                    <a:pt x="852444" y="1799314"/>
                    <a:pt x="852006" y="1807289"/>
                  </a:cubicBezTo>
                  <a:cubicBezTo>
                    <a:pt x="851421" y="1822747"/>
                    <a:pt x="844697" y="1839386"/>
                    <a:pt x="835928" y="1854648"/>
                  </a:cubicBezTo>
                  <a:cubicBezTo>
                    <a:pt x="826868" y="1869908"/>
                    <a:pt x="815468" y="1884775"/>
                    <a:pt x="803044" y="1898460"/>
                  </a:cubicBezTo>
                  <a:lnTo>
                    <a:pt x="783022" y="1918743"/>
                  </a:lnTo>
                  <a:cubicBezTo>
                    <a:pt x="779368" y="1922779"/>
                    <a:pt x="776737" y="1926424"/>
                    <a:pt x="773961" y="1929279"/>
                  </a:cubicBezTo>
                  <a:cubicBezTo>
                    <a:pt x="771475" y="1932034"/>
                    <a:pt x="767968" y="1934202"/>
                    <a:pt x="763877" y="1936564"/>
                  </a:cubicBezTo>
                  <a:cubicBezTo>
                    <a:pt x="759784" y="1938927"/>
                    <a:pt x="755253" y="1941093"/>
                    <a:pt x="751015" y="1944735"/>
                  </a:cubicBezTo>
                  <a:cubicBezTo>
                    <a:pt x="746484" y="1948378"/>
                    <a:pt x="743561" y="1953301"/>
                    <a:pt x="741370" y="1958322"/>
                  </a:cubicBezTo>
                  <a:cubicBezTo>
                    <a:pt x="737422" y="1968168"/>
                    <a:pt x="736839" y="1978113"/>
                    <a:pt x="736839" y="1987762"/>
                  </a:cubicBezTo>
                  <a:cubicBezTo>
                    <a:pt x="736691" y="2007158"/>
                    <a:pt x="740491" y="2025865"/>
                    <a:pt x="738739" y="2044769"/>
                  </a:cubicBezTo>
                  <a:cubicBezTo>
                    <a:pt x="742684" y="2026061"/>
                    <a:pt x="740639" y="2006665"/>
                    <a:pt x="742830" y="1988155"/>
                  </a:cubicBezTo>
                  <a:cubicBezTo>
                    <a:pt x="743853" y="1978900"/>
                    <a:pt x="745608" y="1969645"/>
                    <a:pt x="749553" y="1962163"/>
                  </a:cubicBezTo>
                  <a:cubicBezTo>
                    <a:pt x="751599" y="1958521"/>
                    <a:pt x="754084" y="1955271"/>
                    <a:pt x="757299" y="1953301"/>
                  </a:cubicBezTo>
                  <a:cubicBezTo>
                    <a:pt x="760515" y="1951233"/>
                    <a:pt x="764753" y="1949462"/>
                    <a:pt x="769137" y="1947492"/>
                  </a:cubicBezTo>
                  <a:cubicBezTo>
                    <a:pt x="773375" y="1945623"/>
                    <a:pt x="778491" y="1943259"/>
                    <a:pt x="782875" y="1939616"/>
                  </a:cubicBezTo>
                  <a:cubicBezTo>
                    <a:pt x="787113" y="1936170"/>
                    <a:pt x="790330" y="1932232"/>
                    <a:pt x="793399" y="1929672"/>
                  </a:cubicBezTo>
                  <a:lnTo>
                    <a:pt x="815468" y="1911654"/>
                  </a:lnTo>
                  <a:cubicBezTo>
                    <a:pt x="829937" y="1898460"/>
                    <a:pt x="843675" y="1884480"/>
                    <a:pt x="855659" y="1868431"/>
                  </a:cubicBezTo>
                  <a:cubicBezTo>
                    <a:pt x="867497" y="1852087"/>
                    <a:pt x="878166" y="1833577"/>
                    <a:pt x="881674" y="1810931"/>
                  </a:cubicBezTo>
                  <a:cubicBezTo>
                    <a:pt x="883574" y="1800200"/>
                    <a:pt x="882552" y="1786909"/>
                    <a:pt x="881383" y="1778245"/>
                  </a:cubicBezTo>
                  <a:cubicBezTo>
                    <a:pt x="881235" y="1776768"/>
                    <a:pt x="881235" y="1775093"/>
                    <a:pt x="880943" y="1773518"/>
                  </a:cubicBezTo>
                  <a:cubicBezTo>
                    <a:pt x="882552" y="1772435"/>
                    <a:pt x="884304" y="1771156"/>
                    <a:pt x="885474" y="1769876"/>
                  </a:cubicBezTo>
                  <a:cubicBezTo>
                    <a:pt x="896290" y="1760817"/>
                    <a:pt x="902721" y="1746837"/>
                    <a:pt x="904474" y="1733545"/>
                  </a:cubicBezTo>
                  <a:cubicBezTo>
                    <a:pt x="906081" y="1719958"/>
                    <a:pt x="903743" y="1706862"/>
                    <a:pt x="898628" y="1694852"/>
                  </a:cubicBezTo>
                  <a:cubicBezTo>
                    <a:pt x="894097" y="1684316"/>
                    <a:pt x="886643" y="1674569"/>
                    <a:pt x="877143" y="1666889"/>
                  </a:cubicBezTo>
                  <a:lnTo>
                    <a:pt x="875755" y="1665019"/>
                  </a:lnTo>
                  <a:lnTo>
                    <a:pt x="875683" y="1664921"/>
                  </a:lnTo>
                  <a:cubicBezTo>
                    <a:pt x="874804" y="1664033"/>
                    <a:pt x="873928" y="1662951"/>
                    <a:pt x="872174" y="1661474"/>
                  </a:cubicBezTo>
                  <a:cubicBezTo>
                    <a:pt x="871297" y="1660883"/>
                    <a:pt x="870859" y="1660391"/>
                    <a:pt x="870274" y="1660194"/>
                  </a:cubicBezTo>
                  <a:cubicBezTo>
                    <a:pt x="871297" y="1658028"/>
                    <a:pt x="872466" y="1656157"/>
                    <a:pt x="873635" y="1654187"/>
                  </a:cubicBezTo>
                  <a:cubicBezTo>
                    <a:pt x="873490" y="1654385"/>
                    <a:pt x="873490" y="1654385"/>
                    <a:pt x="873928" y="1654187"/>
                  </a:cubicBezTo>
                  <a:cubicBezTo>
                    <a:pt x="876266" y="1651825"/>
                    <a:pt x="880359" y="1647887"/>
                    <a:pt x="882990" y="1642177"/>
                  </a:cubicBezTo>
                  <a:cubicBezTo>
                    <a:pt x="884012" y="1639715"/>
                    <a:pt x="884890" y="1637156"/>
                    <a:pt x="885766" y="1634791"/>
                  </a:cubicBezTo>
                  <a:cubicBezTo>
                    <a:pt x="886204" y="1633709"/>
                    <a:pt x="886352" y="1632429"/>
                    <a:pt x="887081" y="1631345"/>
                  </a:cubicBezTo>
                  <a:cubicBezTo>
                    <a:pt x="892635" y="1619531"/>
                    <a:pt x="896290" y="1607716"/>
                    <a:pt x="899943" y="1596491"/>
                  </a:cubicBezTo>
                  <a:cubicBezTo>
                    <a:pt x="903304" y="1585958"/>
                    <a:pt x="906374" y="1575915"/>
                    <a:pt x="910904" y="1566462"/>
                  </a:cubicBezTo>
                  <a:cubicBezTo>
                    <a:pt x="927712" y="1531411"/>
                    <a:pt x="926835" y="1495277"/>
                    <a:pt x="908274" y="1462098"/>
                  </a:cubicBezTo>
                  <a:cubicBezTo>
                    <a:pt x="888104" y="1425571"/>
                    <a:pt x="846159" y="1395048"/>
                    <a:pt x="801144" y="1382740"/>
                  </a:cubicBezTo>
                  <a:cubicBezTo>
                    <a:pt x="813568" y="1362951"/>
                    <a:pt x="825406" y="1341192"/>
                    <a:pt x="833737" y="1320810"/>
                  </a:cubicBezTo>
                  <a:cubicBezTo>
                    <a:pt x="834321" y="1321698"/>
                    <a:pt x="835052" y="1322485"/>
                    <a:pt x="835637" y="1323371"/>
                  </a:cubicBezTo>
                  <a:cubicBezTo>
                    <a:pt x="838852" y="1327506"/>
                    <a:pt x="842359" y="1330953"/>
                    <a:pt x="846013" y="1334399"/>
                  </a:cubicBezTo>
                  <a:cubicBezTo>
                    <a:pt x="849375" y="1338042"/>
                    <a:pt x="853321" y="1341192"/>
                    <a:pt x="857121" y="1344243"/>
                  </a:cubicBezTo>
                  <a:cubicBezTo>
                    <a:pt x="872613" y="1356552"/>
                    <a:pt x="890297" y="1365510"/>
                    <a:pt x="908566" y="1372008"/>
                  </a:cubicBezTo>
                  <a:cubicBezTo>
                    <a:pt x="945104" y="1384710"/>
                    <a:pt x="983541" y="1388943"/>
                    <a:pt x="1021541" y="1388747"/>
                  </a:cubicBezTo>
                  <a:cubicBezTo>
                    <a:pt x="1097539" y="1388156"/>
                    <a:pt x="1172369" y="1369646"/>
                    <a:pt x="1241938" y="1341486"/>
                  </a:cubicBezTo>
                  <a:cubicBezTo>
                    <a:pt x="1171347" y="1367085"/>
                    <a:pt x="1096370" y="1382544"/>
                    <a:pt x="1021541" y="1380574"/>
                  </a:cubicBezTo>
                  <a:cubicBezTo>
                    <a:pt x="984419" y="1379492"/>
                    <a:pt x="947004" y="1373880"/>
                    <a:pt x="912804" y="1360587"/>
                  </a:cubicBezTo>
                  <a:cubicBezTo>
                    <a:pt x="895852" y="1353696"/>
                    <a:pt x="879774" y="1344933"/>
                    <a:pt x="866183" y="1333315"/>
                  </a:cubicBezTo>
                  <a:cubicBezTo>
                    <a:pt x="859313" y="1327703"/>
                    <a:pt x="853028" y="1321008"/>
                    <a:pt x="847766" y="1314116"/>
                  </a:cubicBezTo>
                  <a:cubicBezTo>
                    <a:pt x="845137" y="1310670"/>
                    <a:pt x="842944" y="1307421"/>
                    <a:pt x="840606" y="1302989"/>
                  </a:cubicBezTo>
                  <a:cubicBezTo>
                    <a:pt x="841483" y="1301218"/>
                    <a:pt x="842359" y="1299052"/>
                    <a:pt x="842944" y="1296295"/>
                  </a:cubicBezTo>
                  <a:cubicBezTo>
                    <a:pt x="851421" y="1259275"/>
                    <a:pt x="827452" y="1214084"/>
                    <a:pt x="813568" y="1195376"/>
                  </a:cubicBezTo>
                  <a:cubicBezTo>
                    <a:pt x="802168" y="1180115"/>
                    <a:pt x="786968" y="1167218"/>
                    <a:pt x="769284" y="1157568"/>
                  </a:cubicBezTo>
                  <a:cubicBezTo>
                    <a:pt x="770746" y="1156879"/>
                    <a:pt x="772061" y="1156091"/>
                    <a:pt x="773522" y="1155402"/>
                  </a:cubicBezTo>
                  <a:cubicBezTo>
                    <a:pt x="783606" y="1149790"/>
                    <a:pt x="793106" y="1140535"/>
                    <a:pt x="799099" y="1129607"/>
                  </a:cubicBezTo>
                  <a:cubicBezTo>
                    <a:pt x="810937" y="1107059"/>
                    <a:pt x="808161" y="1084906"/>
                    <a:pt x="804506" y="1066987"/>
                  </a:cubicBezTo>
                  <a:cubicBezTo>
                    <a:pt x="800413" y="1048774"/>
                    <a:pt x="793982" y="1032133"/>
                    <a:pt x="786968" y="1016282"/>
                  </a:cubicBezTo>
                  <a:cubicBezTo>
                    <a:pt x="779806" y="1000333"/>
                    <a:pt x="771915" y="985267"/>
                    <a:pt x="764168" y="970696"/>
                  </a:cubicBezTo>
                  <a:lnTo>
                    <a:pt x="752915" y="949135"/>
                  </a:lnTo>
                  <a:cubicBezTo>
                    <a:pt x="748384" y="940371"/>
                    <a:pt x="743122" y="931707"/>
                    <a:pt x="735961" y="924816"/>
                  </a:cubicBezTo>
                  <a:cubicBezTo>
                    <a:pt x="722222" y="910243"/>
                    <a:pt x="704539" y="901579"/>
                    <a:pt x="687439" y="896065"/>
                  </a:cubicBezTo>
                  <a:cubicBezTo>
                    <a:pt x="677355" y="893013"/>
                    <a:pt x="667269" y="891044"/>
                    <a:pt x="657186" y="889764"/>
                  </a:cubicBezTo>
                  <a:cubicBezTo>
                    <a:pt x="656748" y="888976"/>
                    <a:pt x="656455" y="888287"/>
                    <a:pt x="656017" y="887401"/>
                  </a:cubicBezTo>
                  <a:cubicBezTo>
                    <a:pt x="653093" y="881396"/>
                    <a:pt x="650024" y="878146"/>
                    <a:pt x="648562" y="873027"/>
                  </a:cubicBezTo>
                  <a:lnTo>
                    <a:pt x="643009" y="857963"/>
                  </a:lnTo>
                  <a:lnTo>
                    <a:pt x="638186" y="841815"/>
                  </a:lnTo>
                  <a:cubicBezTo>
                    <a:pt x="636431" y="836696"/>
                    <a:pt x="635848" y="831280"/>
                    <a:pt x="634531" y="825668"/>
                  </a:cubicBezTo>
                  <a:cubicBezTo>
                    <a:pt x="633217" y="820055"/>
                    <a:pt x="631755" y="814740"/>
                    <a:pt x="631171" y="809324"/>
                  </a:cubicBezTo>
                  <a:cubicBezTo>
                    <a:pt x="629562" y="798790"/>
                    <a:pt x="633071" y="787664"/>
                    <a:pt x="633217" y="776243"/>
                  </a:cubicBezTo>
                  <a:lnTo>
                    <a:pt x="634971" y="775553"/>
                  </a:lnTo>
                  <a:lnTo>
                    <a:pt x="633217" y="776046"/>
                  </a:lnTo>
                  <a:cubicBezTo>
                    <a:pt x="632048" y="787171"/>
                    <a:pt x="627078" y="797510"/>
                    <a:pt x="627224" y="809324"/>
                  </a:cubicBezTo>
                  <a:cubicBezTo>
                    <a:pt x="627517" y="815134"/>
                    <a:pt x="628102" y="820745"/>
                    <a:pt x="628686" y="826357"/>
                  </a:cubicBezTo>
                  <a:cubicBezTo>
                    <a:pt x="629417" y="831478"/>
                    <a:pt x="629417" y="837483"/>
                    <a:pt x="630440" y="843292"/>
                  </a:cubicBezTo>
                  <a:lnTo>
                    <a:pt x="633217" y="859931"/>
                  </a:lnTo>
                  <a:lnTo>
                    <a:pt x="637309" y="876866"/>
                  </a:lnTo>
                  <a:cubicBezTo>
                    <a:pt x="638040" y="880707"/>
                    <a:pt x="639648" y="884644"/>
                    <a:pt x="641255" y="888090"/>
                  </a:cubicBezTo>
                  <a:cubicBezTo>
                    <a:pt x="639355" y="887894"/>
                    <a:pt x="637162" y="887894"/>
                    <a:pt x="635262" y="887598"/>
                  </a:cubicBezTo>
                  <a:cubicBezTo>
                    <a:pt x="600626" y="886317"/>
                    <a:pt x="566718" y="890847"/>
                    <a:pt x="533835" y="897542"/>
                  </a:cubicBezTo>
                  <a:cubicBezTo>
                    <a:pt x="532518" y="897740"/>
                    <a:pt x="531495" y="898133"/>
                    <a:pt x="530180" y="898428"/>
                  </a:cubicBezTo>
                  <a:lnTo>
                    <a:pt x="524773" y="891733"/>
                  </a:lnTo>
                  <a:lnTo>
                    <a:pt x="513518" y="878835"/>
                  </a:lnTo>
                  <a:cubicBezTo>
                    <a:pt x="506065" y="870466"/>
                    <a:pt x="498173" y="861999"/>
                    <a:pt x="490135" y="854122"/>
                  </a:cubicBezTo>
                  <a:cubicBezTo>
                    <a:pt x="482243" y="846147"/>
                    <a:pt x="474496" y="837287"/>
                    <a:pt x="463534" y="831969"/>
                  </a:cubicBezTo>
                  <a:cubicBezTo>
                    <a:pt x="453013" y="826948"/>
                    <a:pt x="441174" y="826555"/>
                    <a:pt x="431674" y="820352"/>
                  </a:cubicBezTo>
                  <a:cubicBezTo>
                    <a:pt x="440589" y="827637"/>
                    <a:pt x="452282" y="829803"/>
                    <a:pt x="461636" y="835416"/>
                  </a:cubicBezTo>
                  <a:cubicBezTo>
                    <a:pt x="470404" y="840930"/>
                    <a:pt x="477127" y="850381"/>
                    <a:pt x="483996" y="859045"/>
                  </a:cubicBezTo>
                  <a:cubicBezTo>
                    <a:pt x="491011" y="868104"/>
                    <a:pt x="497442" y="876669"/>
                    <a:pt x="503873" y="886121"/>
                  </a:cubicBezTo>
                  <a:lnTo>
                    <a:pt x="513373" y="899906"/>
                  </a:lnTo>
                  <a:lnTo>
                    <a:pt x="514687" y="902072"/>
                  </a:lnTo>
                  <a:cubicBezTo>
                    <a:pt x="488380" y="908274"/>
                    <a:pt x="462513" y="915363"/>
                    <a:pt x="437082" y="924421"/>
                  </a:cubicBezTo>
                  <a:cubicBezTo>
                    <a:pt x="435329" y="925110"/>
                    <a:pt x="433429" y="925701"/>
                    <a:pt x="431674" y="926391"/>
                  </a:cubicBezTo>
                  <a:cubicBezTo>
                    <a:pt x="427582" y="906108"/>
                    <a:pt x="419543" y="887401"/>
                    <a:pt x="408291" y="870861"/>
                  </a:cubicBezTo>
                  <a:cubicBezTo>
                    <a:pt x="402443" y="862491"/>
                    <a:pt x="395867" y="854713"/>
                    <a:pt x="388705" y="847624"/>
                  </a:cubicBezTo>
                  <a:cubicBezTo>
                    <a:pt x="385052" y="844178"/>
                    <a:pt x="381398" y="840731"/>
                    <a:pt x="377598" y="837483"/>
                  </a:cubicBezTo>
                  <a:cubicBezTo>
                    <a:pt x="373945" y="833841"/>
                    <a:pt x="368829" y="832364"/>
                    <a:pt x="366198" y="828032"/>
                  </a:cubicBezTo>
                  <a:cubicBezTo>
                    <a:pt x="368098" y="832757"/>
                    <a:pt x="373214" y="835121"/>
                    <a:pt x="376136" y="839058"/>
                  </a:cubicBezTo>
                  <a:cubicBezTo>
                    <a:pt x="379498" y="842701"/>
                    <a:pt x="382714" y="846344"/>
                    <a:pt x="385783" y="850479"/>
                  </a:cubicBezTo>
                  <a:cubicBezTo>
                    <a:pt x="391774" y="858159"/>
                    <a:pt x="397183" y="866529"/>
                    <a:pt x="401422" y="875193"/>
                  </a:cubicBezTo>
                  <a:cubicBezTo>
                    <a:pt x="409605" y="891537"/>
                    <a:pt x="414574" y="909161"/>
                    <a:pt x="415891" y="926784"/>
                  </a:cubicBezTo>
                  <a:cubicBezTo>
                    <a:pt x="408874" y="924027"/>
                    <a:pt x="401713" y="920582"/>
                    <a:pt x="394552" y="917529"/>
                  </a:cubicBezTo>
                  <a:cubicBezTo>
                    <a:pt x="379352" y="910834"/>
                    <a:pt x="364007" y="903942"/>
                    <a:pt x="348369" y="898428"/>
                  </a:cubicBezTo>
                  <a:cubicBezTo>
                    <a:pt x="340330" y="895572"/>
                    <a:pt x="332438" y="892817"/>
                    <a:pt x="324545" y="890651"/>
                  </a:cubicBezTo>
                  <a:cubicBezTo>
                    <a:pt x="316361" y="888287"/>
                    <a:pt x="307592" y="887894"/>
                    <a:pt x="299407" y="887894"/>
                  </a:cubicBezTo>
                  <a:lnTo>
                    <a:pt x="274416" y="887205"/>
                  </a:lnTo>
                  <a:cubicBezTo>
                    <a:pt x="266085" y="886810"/>
                    <a:pt x="257900" y="889173"/>
                    <a:pt x="249716" y="890453"/>
                  </a:cubicBezTo>
                  <a:cubicBezTo>
                    <a:pt x="257900" y="889764"/>
                    <a:pt x="266230" y="887598"/>
                    <a:pt x="274416" y="888681"/>
                  </a:cubicBezTo>
                  <a:lnTo>
                    <a:pt x="299114" y="890847"/>
                  </a:lnTo>
                  <a:cubicBezTo>
                    <a:pt x="315923" y="891044"/>
                    <a:pt x="330683" y="897542"/>
                    <a:pt x="346029" y="903942"/>
                  </a:cubicBezTo>
                  <a:cubicBezTo>
                    <a:pt x="361083" y="910638"/>
                    <a:pt x="375845" y="918218"/>
                    <a:pt x="390460" y="925701"/>
                  </a:cubicBezTo>
                  <a:cubicBezTo>
                    <a:pt x="398060" y="929541"/>
                    <a:pt x="404929" y="933282"/>
                    <a:pt x="412967" y="937123"/>
                  </a:cubicBezTo>
                  <a:cubicBezTo>
                    <a:pt x="417351" y="939092"/>
                    <a:pt x="422760" y="940371"/>
                    <a:pt x="428020" y="939485"/>
                  </a:cubicBezTo>
                  <a:cubicBezTo>
                    <a:pt x="433867" y="938403"/>
                    <a:pt x="436643" y="937123"/>
                    <a:pt x="441027" y="936039"/>
                  </a:cubicBezTo>
                  <a:cubicBezTo>
                    <a:pt x="469820" y="927671"/>
                    <a:pt x="499196" y="921370"/>
                    <a:pt x="528865" y="916938"/>
                  </a:cubicBezTo>
                  <a:lnTo>
                    <a:pt x="529011" y="917923"/>
                  </a:lnTo>
                  <a:cubicBezTo>
                    <a:pt x="530180" y="917727"/>
                    <a:pt x="531495" y="917136"/>
                    <a:pt x="532518" y="916248"/>
                  </a:cubicBezTo>
                  <a:cubicBezTo>
                    <a:pt x="533980" y="916052"/>
                    <a:pt x="535442" y="915561"/>
                    <a:pt x="537195" y="915363"/>
                  </a:cubicBezTo>
                  <a:cubicBezTo>
                    <a:pt x="569495" y="910834"/>
                    <a:pt x="602378" y="908668"/>
                    <a:pt x="633948" y="911720"/>
                  </a:cubicBezTo>
                  <a:cubicBezTo>
                    <a:pt x="665078" y="914772"/>
                    <a:pt x="696646" y="924027"/>
                    <a:pt x="714039" y="945097"/>
                  </a:cubicBezTo>
                  <a:cubicBezTo>
                    <a:pt x="718570" y="950020"/>
                    <a:pt x="721639" y="956025"/>
                    <a:pt x="724415" y="962032"/>
                  </a:cubicBezTo>
                  <a:lnTo>
                    <a:pt x="730115" y="974930"/>
                  </a:lnTo>
                  <a:cubicBezTo>
                    <a:pt x="687146" y="987631"/>
                    <a:pt x="621671" y="1017759"/>
                    <a:pt x="620355" y="1083528"/>
                  </a:cubicBezTo>
                  <a:cubicBezTo>
                    <a:pt x="619917" y="1101250"/>
                    <a:pt x="624302" y="1116905"/>
                    <a:pt x="628102" y="1132364"/>
                  </a:cubicBezTo>
                  <a:cubicBezTo>
                    <a:pt x="628978" y="1135612"/>
                    <a:pt x="629562" y="1138665"/>
                    <a:pt x="630440" y="1141619"/>
                  </a:cubicBezTo>
                  <a:cubicBezTo>
                    <a:pt x="616995" y="1144670"/>
                    <a:pt x="603986" y="1148708"/>
                    <a:pt x="592295" y="1154122"/>
                  </a:cubicBezTo>
                  <a:cubicBezTo>
                    <a:pt x="588933" y="1155600"/>
                    <a:pt x="585718" y="1157568"/>
                    <a:pt x="582795" y="1159538"/>
                  </a:cubicBezTo>
                  <a:cubicBezTo>
                    <a:pt x="581040" y="1160521"/>
                    <a:pt x="579287" y="1161900"/>
                    <a:pt x="577387" y="1162491"/>
                  </a:cubicBezTo>
                  <a:cubicBezTo>
                    <a:pt x="563211" y="1167710"/>
                    <a:pt x="551811" y="1174307"/>
                    <a:pt x="542018" y="1180115"/>
                  </a:cubicBezTo>
                  <a:cubicBezTo>
                    <a:pt x="526673" y="1188976"/>
                    <a:pt x="515711" y="1195376"/>
                    <a:pt x="497735" y="1196656"/>
                  </a:cubicBezTo>
                  <a:cubicBezTo>
                    <a:pt x="391483" y="1203548"/>
                    <a:pt x="288007" y="1215462"/>
                    <a:pt x="182194" y="1228064"/>
                  </a:cubicBezTo>
                  <a:lnTo>
                    <a:pt x="163925" y="1230230"/>
                  </a:lnTo>
                  <a:cubicBezTo>
                    <a:pt x="163341" y="1230230"/>
                    <a:pt x="162901" y="1230428"/>
                    <a:pt x="162317" y="1230428"/>
                  </a:cubicBezTo>
                  <a:cubicBezTo>
                    <a:pt x="159687" y="1229837"/>
                    <a:pt x="157056" y="1229442"/>
                    <a:pt x="154132" y="1229442"/>
                  </a:cubicBezTo>
                  <a:lnTo>
                    <a:pt x="153841" y="1232396"/>
                  </a:lnTo>
                  <a:cubicBezTo>
                    <a:pt x="142294" y="1225996"/>
                    <a:pt x="123003" y="1215855"/>
                    <a:pt x="97572" y="1204631"/>
                  </a:cubicBezTo>
                  <a:cubicBezTo>
                    <a:pt x="69657" y="1192422"/>
                    <a:pt x="50512" y="1150677"/>
                    <a:pt x="48612" y="1098002"/>
                  </a:cubicBezTo>
                  <a:cubicBezTo>
                    <a:pt x="46857" y="1051529"/>
                    <a:pt x="81203" y="1000135"/>
                    <a:pt x="126365" y="937714"/>
                  </a:cubicBezTo>
                  <a:cubicBezTo>
                    <a:pt x="166848" y="881789"/>
                    <a:pt x="215808" y="866331"/>
                    <a:pt x="275438" y="851760"/>
                  </a:cubicBezTo>
                  <a:cubicBezTo>
                    <a:pt x="336383" y="836892"/>
                    <a:pt x="386367" y="823798"/>
                    <a:pt x="430798" y="802038"/>
                  </a:cubicBezTo>
                  <a:cubicBezTo>
                    <a:pt x="455789" y="789732"/>
                    <a:pt x="495980" y="776834"/>
                    <a:pt x="528426" y="766593"/>
                  </a:cubicBezTo>
                  <a:cubicBezTo>
                    <a:pt x="551226" y="759209"/>
                    <a:pt x="570809" y="753006"/>
                    <a:pt x="583818" y="747394"/>
                  </a:cubicBezTo>
                  <a:cubicBezTo>
                    <a:pt x="608955" y="736860"/>
                    <a:pt x="634386" y="722682"/>
                    <a:pt x="626640" y="688714"/>
                  </a:cubicBezTo>
                  <a:cubicBezTo>
                    <a:pt x="664200" y="680344"/>
                    <a:pt x="699862" y="665477"/>
                    <a:pt x="731722" y="644605"/>
                  </a:cubicBezTo>
                  <a:cubicBezTo>
                    <a:pt x="770306" y="619891"/>
                    <a:pt x="795882" y="581395"/>
                    <a:pt x="834613" y="558356"/>
                  </a:cubicBezTo>
                  <a:cubicBezTo>
                    <a:pt x="794568" y="579229"/>
                    <a:pt x="766068" y="616447"/>
                    <a:pt x="727631" y="637712"/>
                  </a:cubicBezTo>
                  <a:cubicBezTo>
                    <a:pt x="694308" y="656617"/>
                    <a:pt x="657769" y="668727"/>
                    <a:pt x="620355" y="674241"/>
                  </a:cubicBezTo>
                  <a:cubicBezTo>
                    <a:pt x="610126" y="660260"/>
                    <a:pt x="585718" y="644408"/>
                    <a:pt x="530326" y="613393"/>
                  </a:cubicBezTo>
                  <a:lnTo>
                    <a:pt x="524335" y="610145"/>
                  </a:lnTo>
                  <a:cubicBezTo>
                    <a:pt x="496858" y="594883"/>
                    <a:pt x="441613" y="553828"/>
                    <a:pt x="434451" y="544769"/>
                  </a:cubicBezTo>
                  <a:cubicBezTo>
                    <a:pt x="431236" y="539846"/>
                    <a:pt x="427143" y="536203"/>
                    <a:pt x="422760" y="533152"/>
                  </a:cubicBezTo>
                  <a:cubicBezTo>
                    <a:pt x="450236" y="518383"/>
                    <a:pt x="473474" y="497017"/>
                    <a:pt x="493789" y="475159"/>
                  </a:cubicBezTo>
                  <a:cubicBezTo>
                    <a:pt x="507818" y="460292"/>
                    <a:pt x="520680" y="444835"/>
                    <a:pt x="533835" y="429475"/>
                  </a:cubicBezTo>
                  <a:cubicBezTo>
                    <a:pt x="540411" y="421795"/>
                    <a:pt x="546842" y="414215"/>
                    <a:pt x="553711" y="406731"/>
                  </a:cubicBezTo>
                  <a:lnTo>
                    <a:pt x="563795" y="395507"/>
                  </a:lnTo>
                  <a:cubicBezTo>
                    <a:pt x="567449" y="391864"/>
                    <a:pt x="568618" y="386548"/>
                    <a:pt x="572271" y="383102"/>
                  </a:cubicBezTo>
                  <a:cubicBezTo>
                    <a:pt x="568326" y="386252"/>
                    <a:pt x="566864" y="391668"/>
                    <a:pt x="563064" y="394918"/>
                  </a:cubicBezTo>
                  <a:lnTo>
                    <a:pt x="552249" y="405451"/>
                  </a:lnTo>
                  <a:cubicBezTo>
                    <a:pt x="544942" y="412540"/>
                    <a:pt x="537926" y="419629"/>
                    <a:pt x="530764" y="426718"/>
                  </a:cubicBezTo>
                  <a:cubicBezTo>
                    <a:pt x="516587" y="441093"/>
                    <a:pt x="502558" y="455764"/>
                    <a:pt x="487942" y="469351"/>
                  </a:cubicBezTo>
                  <a:cubicBezTo>
                    <a:pt x="463974" y="491898"/>
                    <a:pt x="437374" y="512081"/>
                    <a:pt x="407705" y="523897"/>
                  </a:cubicBezTo>
                  <a:cubicBezTo>
                    <a:pt x="389436" y="512967"/>
                    <a:pt x="354652" y="490223"/>
                    <a:pt x="288592" y="422683"/>
                  </a:cubicBezTo>
                  <a:cubicBezTo>
                    <a:pt x="216685" y="349133"/>
                    <a:pt x="188039" y="172895"/>
                    <a:pt x="218147" y="89895"/>
                  </a:cubicBezTo>
                  <a:cubicBezTo>
                    <a:pt x="227208" y="64985"/>
                    <a:pt x="240508" y="51891"/>
                    <a:pt x="256147" y="49921"/>
                  </a:cubicBezTo>
                  <a:cubicBezTo>
                    <a:pt x="331414" y="42341"/>
                    <a:pt x="346029" y="72469"/>
                    <a:pt x="368098" y="117858"/>
                  </a:cubicBezTo>
                  <a:cubicBezTo>
                    <a:pt x="372629" y="126915"/>
                    <a:pt x="376867" y="135973"/>
                    <a:pt x="382129" y="144934"/>
                  </a:cubicBezTo>
                  <a:cubicBezTo>
                    <a:pt x="417936" y="209324"/>
                    <a:pt x="507380" y="268694"/>
                    <a:pt x="549473" y="290846"/>
                  </a:cubicBezTo>
                  <a:cubicBezTo>
                    <a:pt x="561456" y="297246"/>
                    <a:pt x="586009" y="312508"/>
                    <a:pt x="614364" y="330329"/>
                  </a:cubicBezTo>
                  <a:cubicBezTo>
                    <a:pt x="698839" y="383496"/>
                    <a:pt x="826430" y="463738"/>
                    <a:pt x="907835" y="488057"/>
                  </a:cubicBezTo>
                  <a:cubicBezTo>
                    <a:pt x="987196" y="511686"/>
                    <a:pt x="1029287" y="549101"/>
                    <a:pt x="1066701" y="582182"/>
                  </a:cubicBezTo>
                  <a:cubicBezTo>
                    <a:pt x="1077225" y="591437"/>
                    <a:pt x="1087017" y="600299"/>
                    <a:pt x="1097394" y="608470"/>
                  </a:cubicBezTo>
                  <a:cubicBezTo>
                    <a:pt x="1115078" y="622256"/>
                    <a:pt x="1161992" y="663311"/>
                    <a:pt x="1216652" y="710670"/>
                  </a:cubicBezTo>
                  <a:cubicBezTo>
                    <a:pt x="1303174" y="785694"/>
                    <a:pt x="1401242" y="871057"/>
                    <a:pt x="1443042" y="902072"/>
                  </a:cubicBezTo>
                  <a:cubicBezTo>
                    <a:pt x="1499018" y="943326"/>
                    <a:pt x="1650284" y="967446"/>
                    <a:pt x="1905903" y="975423"/>
                  </a:cubicBezTo>
                  <a:cubicBezTo>
                    <a:pt x="2053516" y="980148"/>
                    <a:pt x="2992977" y="953467"/>
                    <a:pt x="3032877" y="952383"/>
                  </a:cubicBezTo>
                  <a:lnTo>
                    <a:pt x="3031707" y="903745"/>
                  </a:lnTo>
                  <a:cubicBezTo>
                    <a:pt x="3021916" y="903942"/>
                    <a:pt x="2053808" y="931314"/>
                    <a:pt x="1907657" y="926784"/>
                  </a:cubicBezTo>
                  <a:cubicBezTo>
                    <a:pt x="1606148" y="917332"/>
                    <a:pt x="1504571" y="886810"/>
                    <a:pt x="1472273" y="862886"/>
                  </a:cubicBezTo>
                  <a:cubicBezTo>
                    <a:pt x="1431934" y="833053"/>
                    <a:pt x="1330505" y="744835"/>
                    <a:pt x="1248807" y="673846"/>
                  </a:cubicBezTo>
                  <a:cubicBezTo>
                    <a:pt x="1193854" y="626095"/>
                    <a:pt x="1146354" y="584841"/>
                    <a:pt x="1127939" y="570172"/>
                  </a:cubicBezTo>
                  <a:cubicBezTo>
                    <a:pt x="1118878" y="563083"/>
                    <a:pt x="1109378" y="554713"/>
                    <a:pt x="1099294" y="545851"/>
                  </a:cubicBezTo>
                  <a:cubicBezTo>
                    <a:pt x="1060270" y="511294"/>
                    <a:pt x="1011896" y="468268"/>
                    <a:pt x="922304" y="441585"/>
                  </a:cubicBezTo>
                  <a:cubicBezTo>
                    <a:pt x="847037" y="419236"/>
                    <a:pt x="717984" y="337911"/>
                    <a:pt x="640524" y="289271"/>
                  </a:cubicBezTo>
                  <a:cubicBezTo>
                    <a:pt x="610271" y="270170"/>
                    <a:pt x="586156" y="255107"/>
                    <a:pt x="572418" y="247821"/>
                  </a:cubicBezTo>
                  <a:cubicBezTo>
                    <a:pt x="528573" y="224585"/>
                    <a:pt x="453013" y="171615"/>
                    <a:pt x="424805" y="121106"/>
                  </a:cubicBezTo>
                  <a:cubicBezTo>
                    <a:pt x="420274" y="112935"/>
                    <a:pt x="416182" y="104566"/>
                    <a:pt x="412236" y="96393"/>
                  </a:cubicBezTo>
                  <a:cubicBezTo>
                    <a:pt x="389143" y="49232"/>
                    <a:pt x="360645" y="-9448"/>
                    <a:pt x="251616" y="1284"/>
                  </a:cubicBezTo>
                  <a:close/>
                </a:path>
              </a:pathLst>
            </a:custGeom>
            <a:solidFill>
              <a:srgbClr val="D58C55"/>
            </a:solidFill>
            <a:ln w="12700">
              <a:miter lim="400000"/>
            </a:ln>
          </p:spPr>
          <p:txBody>
            <a:bodyPr wrap="square" lIns="38100" tIns="38100" rIns="38100" bIns="38100" anchor="ctr">
              <a:noAutofit/>
            </a:bodyPr>
            <a:lstStyle/>
            <a:p>
              <a:pPr>
                <a:defRPr sz="3000"/>
              </a:pPr>
              <a:endParaRPr/>
            </a:p>
          </p:txBody>
        </p:sp>
        <p:sp>
          <p:nvSpPr>
            <p:cNvPr id="9" name="Line">
              <a:extLst>
                <a:ext uri="{FF2B5EF4-FFF2-40B4-BE49-F238E27FC236}">
                  <a16:creationId xmlns:a16="http://schemas.microsoft.com/office/drawing/2014/main" xmlns="" id="{C24F6B0E-DFDD-6FF9-2A76-0B1C93024F68}"/>
                </a:ext>
              </a:extLst>
            </p:cNvPr>
            <p:cNvSpPr/>
            <p:nvPr/>
          </p:nvSpPr>
          <p:spPr>
            <a:xfrm flipH="1">
              <a:off x="43578" y="2172061"/>
              <a:ext cx="1130379" cy="1130092"/>
            </a:xfrm>
            <a:custGeom>
              <a:avLst/>
              <a:gdLst/>
              <a:ahLst/>
              <a:cxnLst>
                <a:cxn ang="0">
                  <a:pos x="wd2" y="hd2"/>
                </a:cxn>
                <a:cxn ang="5400000">
                  <a:pos x="wd2" y="hd2"/>
                </a:cxn>
                <a:cxn ang="10800000">
                  <a:pos x="wd2" y="hd2"/>
                </a:cxn>
                <a:cxn ang="16200000">
                  <a:pos x="wd2" y="hd2"/>
                </a:cxn>
              </a:cxnLst>
              <a:rect l="0" t="0" r="r" b="b"/>
              <a:pathLst>
                <a:path w="21319" h="21528" extrusionOk="0">
                  <a:moveTo>
                    <a:pt x="21319" y="21444"/>
                  </a:moveTo>
                  <a:cubicBezTo>
                    <a:pt x="18336" y="20744"/>
                    <a:pt x="6235" y="21100"/>
                    <a:pt x="3160" y="21473"/>
                  </a:cubicBezTo>
                  <a:cubicBezTo>
                    <a:pt x="2645" y="21534"/>
                    <a:pt x="2069" y="21600"/>
                    <a:pt x="1652" y="21334"/>
                  </a:cubicBezTo>
                  <a:cubicBezTo>
                    <a:pt x="1336" y="21129"/>
                    <a:pt x="1194" y="20785"/>
                    <a:pt x="1073" y="20457"/>
                  </a:cubicBezTo>
                  <a:cubicBezTo>
                    <a:pt x="278" y="18306"/>
                    <a:pt x="-281" y="16020"/>
                    <a:pt x="149" y="13775"/>
                  </a:cubicBezTo>
                  <a:cubicBezTo>
                    <a:pt x="355" y="12697"/>
                    <a:pt x="781" y="11660"/>
                    <a:pt x="1097" y="10603"/>
                  </a:cubicBezTo>
                  <a:cubicBezTo>
                    <a:pt x="1988" y="7633"/>
                    <a:pt x="2013" y="4474"/>
                    <a:pt x="1158" y="1520"/>
                  </a:cubicBezTo>
                  <a:cubicBezTo>
                    <a:pt x="4623" y="959"/>
                    <a:pt x="16610" y="561"/>
                    <a:pt x="20075" y="0"/>
                  </a:cubicBezTo>
                </a:path>
              </a:pathLst>
            </a:custGeom>
            <a:solidFill>
              <a:srgbClr val="168489"/>
            </a:solidFill>
            <a:ln w="12700">
              <a:miter lim="400000"/>
            </a:ln>
          </p:spPr>
          <p:txBody>
            <a:bodyPr lIns="38100" tIns="38100" rIns="38100" bIns="38100" anchor="ctr"/>
            <a:lstStyle/>
            <a:p>
              <a:pPr>
                <a:defRPr sz="3000"/>
              </a:pPr>
              <a:endParaRPr/>
            </a:p>
          </p:txBody>
        </p:sp>
        <p:sp>
          <p:nvSpPr>
            <p:cNvPr id="10" name="Freeform: Shape 9">
              <a:extLst>
                <a:ext uri="{FF2B5EF4-FFF2-40B4-BE49-F238E27FC236}">
                  <a16:creationId xmlns:a16="http://schemas.microsoft.com/office/drawing/2014/main" xmlns="" id="{557B6C9B-D251-CFC5-8A0D-DE4E399509A5}"/>
                </a:ext>
              </a:extLst>
            </p:cNvPr>
            <p:cNvSpPr/>
            <p:nvPr/>
          </p:nvSpPr>
          <p:spPr>
            <a:xfrm flipH="1">
              <a:off x="1" y="1958320"/>
              <a:ext cx="787175" cy="1489252"/>
            </a:xfrm>
            <a:custGeom>
              <a:avLst/>
              <a:gdLst>
                <a:gd name="connsiteX0" fmla="*/ 787175 w 787175"/>
                <a:gd name="connsiteY0" fmla="*/ 0 h 1489252"/>
                <a:gd name="connsiteX1" fmla="*/ 558685 w 787175"/>
                <a:gd name="connsiteY1" fmla="*/ 13379 h 1489252"/>
                <a:gd name="connsiteX2" fmla="*/ 308209 w 787175"/>
                <a:gd name="connsiteY2" fmla="*/ 39075 h 1489252"/>
                <a:gd name="connsiteX3" fmla="*/ 68657 w 787175"/>
                <a:gd name="connsiteY3" fmla="*/ 115056 h 1489252"/>
                <a:gd name="connsiteX4" fmla="*/ 33395 w 787175"/>
                <a:gd name="connsiteY4" fmla="*/ 156984 h 1489252"/>
                <a:gd name="connsiteX5" fmla="*/ 31712 w 787175"/>
                <a:gd name="connsiteY5" fmla="*/ 221913 h 1489252"/>
                <a:gd name="connsiteX6" fmla="*/ 36846 w 787175"/>
                <a:gd name="connsiteY6" fmla="*/ 879222 h 1489252"/>
                <a:gd name="connsiteX7" fmla="*/ 31249 w 787175"/>
                <a:gd name="connsiteY7" fmla="*/ 1439275 h 1489252"/>
                <a:gd name="connsiteX8" fmla="*/ 55528 w 787175"/>
                <a:gd name="connsiteY8" fmla="*/ 1479061 h 1489252"/>
                <a:gd name="connsiteX9" fmla="*/ 112713 w 787175"/>
                <a:gd name="connsiteY9" fmla="*/ 1488524 h 1489252"/>
                <a:gd name="connsiteX10" fmla="*/ 495562 w 787175"/>
                <a:gd name="connsiteY10" fmla="*/ 1470772 h 1489252"/>
                <a:gd name="connsiteX11" fmla="*/ 787175 w 787175"/>
                <a:gd name="connsiteY11" fmla="*/ 1470037 h 1489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7175" h="1489252">
                  <a:moveTo>
                    <a:pt x="787175" y="0"/>
                  </a:moveTo>
                  <a:lnTo>
                    <a:pt x="558685" y="13379"/>
                  </a:lnTo>
                  <a:cubicBezTo>
                    <a:pt x="475018" y="20096"/>
                    <a:pt x="391482" y="28644"/>
                    <a:pt x="308209" y="39075"/>
                  </a:cubicBezTo>
                  <a:cubicBezTo>
                    <a:pt x="224220" y="49643"/>
                    <a:pt x="136108" y="63596"/>
                    <a:pt x="68657" y="115056"/>
                  </a:cubicBezTo>
                  <a:cubicBezTo>
                    <a:pt x="54056" y="126177"/>
                    <a:pt x="40086" y="139784"/>
                    <a:pt x="33395" y="156984"/>
                  </a:cubicBezTo>
                  <a:cubicBezTo>
                    <a:pt x="25442" y="177430"/>
                    <a:pt x="28682" y="200224"/>
                    <a:pt x="31712" y="221913"/>
                  </a:cubicBezTo>
                  <a:cubicBezTo>
                    <a:pt x="62219" y="439566"/>
                    <a:pt x="63902" y="661086"/>
                    <a:pt x="36846" y="879222"/>
                  </a:cubicBezTo>
                  <a:cubicBezTo>
                    <a:pt x="13660" y="1066344"/>
                    <a:pt x="-29975" y="1260995"/>
                    <a:pt x="31249" y="1439275"/>
                  </a:cubicBezTo>
                  <a:cubicBezTo>
                    <a:pt x="36425" y="1454333"/>
                    <a:pt x="42863" y="1469805"/>
                    <a:pt x="55528" y="1479061"/>
                  </a:cubicBezTo>
                  <a:cubicBezTo>
                    <a:pt x="71434" y="1490666"/>
                    <a:pt x="92936" y="1489837"/>
                    <a:pt x="112713" y="1488524"/>
                  </a:cubicBezTo>
                  <a:cubicBezTo>
                    <a:pt x="240126" y="1479821"/>
                    <a:pt x="367802" y="1473898"/>
                    <a:pt x="495562" y="1470772"/>
                  </a:cubicBezTo>
                  <a:lnTo>
                    <a:pt x="787175" y="1470037"/>
                  </a:lnTo>
                  <a:close/>
                </a:path>
              </a:pathLst>
            </a:custGeom>
            <a:solidFill>
              <a:schemeClr val="tx1">
                <a:lumMod val="75000"/>
                <a:lumOff val="25000"/>
              </a:schemeClr>
            </a:solidFill>
            <a:ln w="12700">
              <a:miter lim="400000"/>
            </a:ln>
          </p:spPr>
          <p:txBody>
            <a:bodyPr wrap="square" lIns="38100" tIns="38100" rIns="38100" bIns="38100" anchor="ctr">
              <a:noAutofit/>
            </a:bodyPr>
            <a:lstStyle/>
            <a:p>
              <a:pPr>
                <a:defRPr sz="3000"/>
              </a:pPr>
              <a:endParaRPr/>
            </a:p>
          </p:txBody>
        </p:sp>
        <p:sp>
          <p:nvSpPr>
            <p:cNvPr id="11" name="Shape">
              <a:extLst>
                <a:ext uri="{FF2B5EF4-FFF2-40B4-BE49-F238E27FC236}">
                  <a16:creationId xmlns:a16="http://schemas.microsoft.com/office/drawing/2014/main" xmlns="" id="{A4DD808E-1851-7694-E668-6DC30CF59467}"/>
                </a:ext>
              </a:extLst>
            </p:cNvPr>
            <p:cNvSpPr/>
            <p:nvPr/>
          </p:nvSpPr>
          <p:spPr>
            <a:xfrm flipH="1">
              <a:off x="792613" y="2344122"/>
              <a:ext cx="209447" cy="209646"/>
            </a:xfrm>
            <a:custGeom>
              <a:avLst/>
              <a:gdLst/>
              <a:ahLst/>
              <a:cxnLst>
                <a:cxn ang="0">
                  <a:pos x="wd2" y="hd2"/>
                </a:cxn>
                <a:cxn ang="5400000">
                  <a:pos x="wd2" y="hd2"/>
                </a:cxn>
                <a:cxn ang="10800000">
                  <a:pos x="wd2" y="hd2"/>
                </a:cxn>
                <a:cxn ang="16200000">
                  <a:pos x="wd2" y="hd2"/>
                </a:cxn>
              </a:cxnLst>
              <a:rect l="0" t="0" r="r" b="b"/>
              <a:pathLst>
                <a:path w="20950" h="20950" extrusionOk="0">
                  <a:moveTo>
                    <a:pt x="11088" y="20931"/>
                  </a:moveTo>
                  <a:cubicBezTo>
                    <a:pt x="16869" y="20587"/>
                    <a:pt x="21275" y="15644"/>
                    <a:pt x="20931" y="9862"/>
                  </a:cubicBezTo>
                  <a:cubicBezTo>
                    <a:pt x="20587" y="4081"/>
                    <a:pt x="15644" y="-325"/>
                    <a:pt x="9862" y="19"/>
                  </a:cubicBezTo>
                  <a:cubicBezTo>
                    <a:pt x="4081" y="363"/>
                    <a:pt x="-325" y="5306"/>
                    <a:pt x="19" y="11088"/>
                  </a:cubicBezTo>
                  <a:cubicBezTo>
                    <a:pt x="363" y="16869"/>
                    <a:pt x="5306" y="21275"/>
                    <a:pt x="11088" y="20931"/>
                  </a:cubicBezTo>
                  <a:close/>
                  <a:moveTo>
                    <a:pt x="13086" y="5865"/>
                  </a:moveTo>
                  <a:cubicBezTo>
                    <a:pt x="14139" y="5800"/>
                    <a:pt x="15042" y="6617"/>
                    <a:pt x="15107" y="7670"/>
                  </a:cubicBezTo>
                  <a:cubicBezTo>
                    <a:pt x="15171" y="8723"/>
                    <a:pt x="14354" y="9626"/>
                    <a:pt x="13301" y="9691"/>
                  </a:cubicBezTo>
                  <a:cubicBezTo>
                    <a:pt x="12248" y="9755"/>
                    <a:pt x="11345" y="8938"/>
                    <a:pt x="11281" y="7885"/>
                  </a:cubicBezTo>
                  <a:cubicBezTo>
                    <a:pt x="11238" y="6832"/>
                    <a:pt x="12033" y="5929"/>
                    <a:pt x="13086" y="5865"/>
                  </a:cubicBezTo>
                  <a:close/>
                  <a:moveTo>
                    <a:pt x="13387" y="10808"/>
                  </a:moveTo>
                  <a:cubicBezTo>
                    <a:pt x="14440" y="10744"/>
                    <a:pt x="15343" y="11560"/>
                    <a:pt x="15408" y="12613"/>
                  </a:cubicBezTo>
                  <a:cubicBezTo>
                    <a:pt x="15472" y="13667"/>
                    <a:pt x="14655" y="14569"/>
                    <a:pt x="13602" y="14634"/>
                  </a:cubicBezTo>
                  <a:cubicBezTo>
                    <a:pt x="12549" y="14698"/>
                    <a:pt x="11646" y="13882"/>
                    <a:pt x="11582" y="12828"/>
                  </a:cubicBezTo>
                  <a:cubicBezTo>
                    <a:pt x="11517" y="11775"/>
                    <a:pt x="12334" y="10873"/>
                    <a:pt x="13387" y="10808"/>
                  </a:cubicBezTo>
                  <a:close/>
                  <a:moveTo>
                    <a:pt x="7348" y="6187"/>
                  </a:moveTo>
                  <a:cubicBezTo>
                    <a:pt x="8401" y="6123"/>
                    <a:pt x="9304" y="6939"/>
                    <a:pt x="9368" y="7993"/>
                  </a:cubicBezTo>
                  <a:cubicBezTo>
                    <a:pt x="9433" y="9046"/>
                    <a:pt x="8616" y="9948"/>
                    <a:pt x="7563" y="10013"/>
                  </a:cubicBezTo>
                  <a:cubicBezTo>
                    <a:pt x="6510" y="10077"/>
                    <a:pt x="5607" y="9261"/>
                    <a:pt x="5542" y="8208"/>
                  </a:cubicBezTo>
                  <a:cubicBezTo>
                    <a:pt x="5478" y="7154"/>
                    <a:pt x="6273" y="6252"/>
                    <a:pt x="7348" y="6187"/>
                  </a:cubicBezTo>
                  <a:close/>
                  <a:moveTo>
                    <a:pt x="7627" y="11152"/>
                  </a:moveTo>
                  <a:cubicBezTo>
                    <a:pt x="8680" y="11088"/>
                    <a:pt x="9583" y="11904"/>
                    <a:pt x="9648" y="12957"/>
                  </a:cubicBezTo>
                  <a:cubicBezTo>
                    <a:pt x="9712" y="14010"/>
                    <a:pt x="8895" y="14913"/>
                    <a:pt x="7842" y="14978"/>
                  </a:cubicBezTo>
                  <a:cubicBezTo>
                    <a:pt x="6789" y="15042"/>
                    <a:pt x="5886" y="14225"/>
                    <a:pt x="5822" y="13172"/>
                  </a:cubicBezTo>
                  <a:cubicBezTo>
                    <a:pt x="5757" y="12119"/>
                    <a:pt x="6574" y="11216"/>
                    <a:pt x="7627" y="11152"/>
                  </a:cubicBezTo>
                  <a:close/>
                </a:path>
              </a:pathLst>
            </a:custGeom>
            <a:solidFill>
              <a:srgbClr val="E3E4E4"/>
            </a:solidFill>
            <a:ln w="12700">
              <a:miter lim="400000"/>
            </a:ln>
          </p:spPr>
          <p:txBody>
            <a:bodyPr lIns="38100" tIns="38100" rIns="38100" bIns="38100" anchor="ctr"/>
            <a:lstStyle/>
            <a:p>
              <a:pPr>
                <a:defRPr sz="3000"/>
              </a:pPr>
              <a:endParaRPr/>
            </a:p>
          </p:txBody>
        </p:sp>
      </p:grpSp>
      <p:grpSp>
        <p:nvGrpSpPr>
          <p:cNvPr id="12" name="Group 11">
            <a:extLst>
              <a:ext uri="{FF2B5EF4-FFF2-40B4-BE49-F238E27FC236}">
                <a16:creationId xmlns:a16="http://schemas.microsoft.com/office/drawing/2014/main" xmlns="" id="{0B08514D-5B48-2CB4-92F7-54927CFDAD72}"/>
              </a:ext>
            </a:extLst>
          </p:cNvPr>
          <p:cNvGrpSpPr/>
          <p:nvPr/>
        </p:nvGrpSpPr>
        <p:grpSpPr>
          <a:xfrm>
            <a:off x="7234077" y="2429422"/>
            <a:ext cx="2967062" cy="925633"/>
            <a:chOff x="7772729" y="4290312"/>
            <a:chExt cx="2967062" cy="925633"/>
          </a:xfrm>
        </p:grpSpPr>
        <p:grpSp>
          <p:nvGrpSpPr>
            <p:cNvPr id="13" name="Group 12">
              <a:extLst>
                <a:ext uri="{FF2B5EF4-FFF2-40B4-BE49-F238E27FC236}">
                  <a16:creationId xmlns:a16="http://schemas.microsoft.com/office/drawing/2014/main" xmlns="" id="{FCF02E15-F8AE-1CD6-BE32-DBF473A3D8FF}"/>
                </a:ext>
              </a:extLst>
            </p:cNvPr>
            <p:cNvGrpSpPr/>
            <p:nvPr/>
          </p:nvGrpSpPr>
          <p:grpSpPr>
            <a:xfrm>
              <a:off x="9899489" y="4290312"/>
              <a:ext cx="840302" cy="925633"/>
              <a:chOff x="676746" y="2780928"/>
              <a:chExt cx="1352458" cy="1296144"/>
            </a:xfrm>
            <a:solidFill>
              <a:srgbClr val="B0B0B0"/>
            </a:solidFill>
          </p:grpSpPr>
          <p:sp>
            <p:nvSpPr>
              <p:cNvPr id="16" name="Rectangle 15">
                <a:extLst>
                  <a:ext uri="{FF2B5EF4-FFF2-40B4-BE49-F238E27FC236}">
                    <a16:creationId xmlns:a16="http://schemas.microsoft.com/office/drawing/2014/main" xmlns="" id="{ACDA9962-A8C5-0CEC-EB48-E6E0298BFF15}"/>
                  </a:ext>
                </a:extLst>
              </p:cNvPr>
              <p:cNvSpPr/>
              <p:nvPr/>
            </p:nvSpPr>
            <p:spPr>
              <a:xfrm>
                <a:off x="683568" y="3079763"/>
                <a:ext cx="1345636" cy="698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Isosceles Triangle 16">
                <a:extLst>
                  <a:ext uri="{FF2B5EF4-FFF2-40B4-BE49-F238E27FC236}">
                    <a16:creationId xmlns:a16="http://schemas.microsoft.com/office/drawing/2014/main" xmlns="" id="{8D2FC585-0F71-C8EF-08D0-DC5E471AD9B1}"/>
                  </a:ext>
                </a:extLst>
              </p:cNvPr>
              <p:cNvSpPr/>
              <p:nvPr/>
            </p:nvSpPr>
            <p:spPr>
              <a:xfrm>
                <a:off x="676746" y="2780928"/>
                <a:ext cx="1352457" cy="2160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Isosceles Triangle 17">
                <a:extLst>
                  <a:ext uri="{FF2B5EF4-FFF2-40B4-BE49-F238E27FC236}">
                    <a16:creationId xmlns:a16="http://schemas.microsoft.com/office/drawing/2014/main" xmlns="" id="{5927FDB3-180A-C379-4322-F1B5F01DA686}"/>
                  </a:ext>
                </a:extLst>
              </p:cNvPr>
              <p:cNvSpPr/>
              <p:nvPr/>
            </p:nvSpPr>
            <p:spPr>
              <a:xfrm rot="10800000">
                <a:off x="676746" y="3861048"/>
                <a:ext cx="1352457" cy="2160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4" name="TextBox 13">
              <a:extLst>
                <a:ext uri="{FF2B5EF4-FFF2-40B4-BE49-F238E27FC236}">
                  <a16:creationId xmlns:a16="http://schemas.microsoft.com/office/drawing/2014/main" xmlns="" id="{CE0E6860-0B05-CF77-1116-162201FDAE66}"/>
                </a:ext>
              </a:extLst>
            </p:cNvPr>
            <p:cNvSpPr txBox="1"/>
            <p:nvPr/>
          </p:nvSpPr>
          <p:spPr>
            <a:xfrm>
              <a:off x="7772729" y="4549867"/>
              <a:ext cx="216166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الالتزام بالمواعيد</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xmlns="" id="{89C12102-8A5E-737C-DC9A-6913BAA76A9E}"/>
                </a:ext>
              </a:extLst>
            </p:cNvPr>
            <p:cNvSpPr txBox="1"/>
            <p:nvPr/>
          </p:nvSpPr>
          <p:spPr>
            <a:xfrm>
              <a:off x="9965060" y="4542493"/>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1</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xmlns="" id="{E2508911-2F75-575B-D6A9-4CBF2E64E227}"/>
              </a:ext>
            </a:extLst>
          </p:cNvPr>
          <p:cNvGrpSpPr/>
          <p:nvPr/>
        </p:nvGrpSpPr>
        <p:grpSpPr>
          <a:xfrm>
            <a:off x="6976500" y="3617616"/>
            <a:ext cx="3224638" cy="925633"/>
            <a:chOff x="7515153" y="1913928"/>
            <a:chExt cx="3224638" cy="925633"/>
          </a:xfrm>
        </p:grpSpPr>
        <p:grpSp>
          <p:nvGrpSpPr>
            <p:cNvPr id="22" name="Group 21">
              <a:extLst>
                <a:ext uri="{FF2B5EF4-FFF2-40B4-BE49-F238E27FC236}">
                  <a16:creationId xmlns:a16="http://schemas.microsoft.com/office/drawing/2014/main" xmlns="" id="{8132A5E2-6D02-4053-C276-BA2D5AF03D58}"/>
                </a:ext>
              </a:extLst>
            </p:cNvPr>
            <p:cNvGrpSpPr/>
            <p:nvPr/>
          </p:nvGrpSpPr>
          <p:grpSpPr>
            <a:xfrm>
              <a:off x="9899489" y="1913928"/>
              <a:ext cx="840302" cy="925633"/>
              <a:chOff x="676746" y="2780928"/>
              <a:chExt cx="1352458" cy="1296144"/>
            </a:xfrm>
            <a:solidFill>
              <a:srgbClr val="168489"/>
            </a:solidFill>
          </p:grpSpPr>
          <p:sp>
            <p:nvSpPr>
              <p:cNvPr id="32" name="Rectangle 31">
                <a:extLst>
                  <a:ext uri="{FF2B5EF4-FFF2-40B4-BE49-F238E27FC236}">
                    <a16:creationId xmlns:a16="http://schemas.microsoft.com/office/drawing/2014/main" xmlns="" id="{019E7E4A-9C29-1049-6590-93293573BB01}"/>
                  </a:ext>
                </a:extLst>
              </p:cNvPr>
              <p:cNvSpPr/>
              <p:nvPr/>
            </p:nvSpPr>
            <p:spPr>
              <a:xfrm>
                <a:off x="683568" y="3079763"/>
                <a:ext cx="1345636" cy="698479"/>
              </a:xfrm>
              <a:prstGeom prst="rect">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Isosceles Triangle 32">
                <a:extLst>
                  <a:ext uri="{FF2B5EF4-FFF2-40B4-BE49-F238E27FC236}">
                    <a16:creationId xmlns:a16="http://schemas.microsoft.com/office/drawing/2014/main" xmlns="" id="{083239DC-BDF8-BF7C-65C5-B6E9B76F894D}"/>
                  </a:ext>
                </a:extLst>
              </p:cNvPr>
              <p:cNvSpPr/>
              <p:nvPr/>
            </p:nvSpPr>
            <p:spPr>
              <a:xfrm>
                <a:off x="676746" y="2780928"/>
                <a:ext cx="1352457" cy="216024"/>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4" name="Isosceles Triangle 33">
                <a:extLst>
                  <a:ext uri="{FF2B5EF4-FFF2-40B4-BE49-F238E27FC236}">
                    <a16:creationId xmlns:a16="http://schemas.microsoft.com/office/drawing/2014/main" xmlns="" id="{90DBAD7D-F050-C50B-4493-27812B6401D8}"/>
                  </a:ext>
                </a:extLst>
              </p:cNvPr>
              <p:cNvSpPr/>
              <p:nvPr/>
            </p:nvSpPr>
            <p:spPr>
              <a:xfrm rot="10800000">
                <a:off x="676746" y="3861048"/>
                <a:ext cx="1352457" cy="216024"/>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30" name="TextBox 29">
              <a:extLst>
                <a:ext uri="{FF2B5EF4-FFF2-40B4-BE49-F238E27FC236}">
                  <a16:creationId xmlns:a16="http://schemas.microsoft.com/office/drawing/2014/main" xmlns="" id="{CAD31E37-BF30-2FF3-2226-A98EEABBF6E2}"/>
                </a:ext>
              </a:extLst>
            </p:cNvPr>
            <p:cNvSpPr txBox="1"/>
            <p:nvPr/>
          </p:nvSpPr>
          <p:spPr>
            <a:xfrm>
              <a:off x="7515153" y="2168682"/>
              <a:ext cx="24273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xmlns="" id="{41853BEB-3F5D-23B3-82DF-92004CF269A2}"/>
                </a:ext>
              </a:extLst>
            </p:cNvPr>
            <p:cNvSpPr txBox="1"/>
            <p:nvPr/>
          </p:nvSpPr>
          <p:spPr>
            <a:xfrm>
              <a:off x="9981209" y="2142518"/>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2</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xmlns="" id="{8166792F-46A9-9948-E9D7-1E63D35E56F5}"/>
              </a:ext>
            </a:extLst>
          </p:cNvPr>
          <p:cNvGrpSpPr/>
          <p:nvPr/>
        </p:nvGrpSpPr>
        <p:grpSpPr>
          <a:xfrm>
            <a:off x="7101249" y="4994800"/>
            <a:ext cx="3099888" cy="925633"/>
            <a:chOff x="7639903" y="1913928"/>
            <a:chExt cx="3099888" cy="925633"/>
          </a:xfrm>
        </p:grpSpPr>
        <p:grpSp>
          <p:nvGrpSpPr>
            <p:cNvPr id="36" name="Group 35">
              <a:extLst>
                <a:ext uri="{FF2B5EF4-FFF2-40B4-BE49-F238E27FC236}">
                  <a16:creationId xmlns:a16="http://schemas.microsoft.com/office/drawing/2014/main" xmlns="" id="{CD6A264C-4AC9-AC4A-078F-C4C500CDAC26}"/>
                </a:ext>
              </a:extLst>
            </p:cNvPr>
            <p:cNvGrpSpPr/>
            <p:nvPr/>
          </p:nvGrpSpPr>
          <p:grpSpPr>
            <a:xfrm>
              <a:off x="9899489" y="1913928"/>
              <a:ext cx="840302" cy="925633"/>
              <a:chOff x="676746" y="2780928"/>
              <a:chExt cx="1352458" cy="1296144"/>
            </a:xfrm>
            <a:solidFill>
              <a:srgbClr val="168489"/>
            </a:solidFill>
          </p:grpSpPr>
          <p:sp>
            <p:nvSpPr>
              <p:cNvPr id="39" name="Rectangle 38">
                <a:extLst>
                  <a:ext uri="{FF2B5EF4-FFF2-40B4-BE49-F238E27FC236}">
                    <a16:creationId xmlns:a16="http://schemas.microsoft.com/office/drawing/2014/main" xmlns="" id="{A839B1EF-3290-EACC-04C8-70AFAA485990}"/>
                  </a:ext>
                </a:extLst>
              </p:cNvPr>
              <p:cNvSpPr/>
              <p:nvPr/>
            </p:nvSpPr>
            <p:spPr>
              <a:xfrm>
                <a:off x="683568" y="3079763"/>
                <a:ext cx="1345636" cy="698479"/>
              </a:xfrm>
              <a:prstGeom prst="rect">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Isosceles Triangle 39">
                <a:extLst>
                  <a:ext uri="{FF2B5EF4-FFF2-40B4-BE49-F238E27FC236}">
                    <a16:creationId xmlns:a16="http://schemas.microsoft.com/office/drawing/2014/main" xmlns="" id="{27A54CF1-C415-AFE7-71ED-7DCDED9D3A93}"/>
                  </a:ext>
                </a:extLst>
              </p:cNvPr>
              <p:cNvSpPr/>
              <p:nvPr/>
            </p:nvSpPr>
            <p:spPr>
              <a:xfrm>
                <a:off x="676746" y="2780928"/>
                <a:ext cx="1352457" cy="216024"/>
              </a:xfrm>
              <a:prstGeom prst="triangle">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1" name="Isosceles Triangle 40">
                <a:extLst>
                  <a:ext uri="{FF2B5EF4-FFF2-40B4-BE49-F238E27FC236}">
                    <a16:creationId xmlns:a16="http://schemas.microsoft.com/office/drawing/2014/main" xmlns="" id="{D75506EB-43C0-9BB2-2D75-8E05554D80F2}"/>
                  </a:ext>
                </a:extLst>
              </p:cNvPr>
              <p:cNvSpPr/>
              <p:nvPr/>
            </p:nvSpPr>
            <p:spPr>
              <a:xfrm rot="10800000">
                <a:off x="676746" y="3861048"/>
                <a:ext cx="1352457" cy="216024"/>
              </a:xfrm>
              <a:prstGeom prst="triangle">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37" name="TextBox 36">
              <a:extLst>
                <a:ext uri="{FF2B5EF4-FFF2-40B4-BE49-F238E27FC236}">
                  <a16:creationId xmlns:a16="http://schemas.microsoft.com/office/drawing/2014/main" xmlns="" id="{B2D870E9-A5BA-16BF-FBBD-7B3F1CA6E94F}"/>
                </a:ext>
              </a:extLst>
            </p:cNvPr>
            <p:cNvSpPr txBox="1"/>
            <p:nvPr/>
          </p:nvSpPr>
          <p:spPr>
            <a:xfrm>
              <a:off x="7639903" y="2205988"/>
              <a:ext cx="24273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التعاون والعمل الجماعي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8" name="TextBox 37">
              <a:extLst>
                <a:ext uri="{FF2B5EF4-FFF2-40B4-BE49-F238E27FC236}">
                  <a16:creationId xmlns:a16="http://schemas.microsoft.com/office/drawing/2014/main" xmlns="" id="{5EB1F8F5-4991-CAF1-AEDB-657A21722824}"/>
                </a:ext>
              </a:extLst>
            </p:cNvPr>
            <p:cNvSpPr txBox="1"/>
            <p:nvPr/>
          </p:nvSpPr>
          <p:spPr>
            <a:xfrm>
              <a:off x="9981209" y="2142518"/>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3</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41">
            <a:extLst>
              <a:ext uri="{FF2B5EF4-FFF2-40B4-BE49-F238E27FC236}">
                <a16:creationId xmlns:a16="http://schemas.microsoft.com/office/drawing/2014/main" xmlns="" id="{357163DA-6280-ABCB-E439-760ADEAD3C3F}"/>
              </a:ext>
            </a:extLst>
          </p:cNvPr>
          <p:cNvGrpSpPr/>
          <p:nvPr/>
        </p:nvGrpSpPr>
        <p:grpSpPr>
          <a:xfrm>
            <a:off x="4561350" y="3187154"/>
            <a:ext cx="2709937" cy="926185"/>
            <a:chOff x="8029854" y="3102120"/>
            <a:chExt cx="2709937" cy="926185"/>
          </a:xfrm>
        </p:grpSpPr>
        <p:grpSp>
          <p:nvGrpSpPr>
            <p:cNvPr id="43" name="Group 42">
              <a:extLst>
                <a:ext uri="{FF2B5EF4-FFF2-40B4-BE49-F238E27FC236}">
                  <a16:creationId xmlns:a16="http://schemas.microsoft.com/office/drawing/2014/main" xmlns="" id="{5F3C3702-0D71-3C30-04B4-E736B8BEA1E9}"/>
                </a:ext>
              </a:extLst>
            </p:cNvPr>
            <p:cNvGrpSpPr/>
            <p:nvPr/>
          </p:nvGrpSpPr>
          <p:grpSpPr>
            <a:xfrm>
              <a:off x="9899489" y="3102120"/>
              <a:ext cx="840302" cy="925633"/>
              <a:chOff x="676746" y="2780928"/>
              <a:chExt cx="1352458" cy="1296144"/>
            </a:xfrm>
            <a:solidFill>
              <a:srgbClr val="FFCC5E"/>
            </a:solidFill>
          </p:grpSpPr>
          <p:sp>
            <p:nvSpPr>
              <p:cNvPr id="46" name="Rectangle 45">
                <a:extLst>
                  <a:ext uri="{FF2B5EF4-FFF2-40B4-BE49-F238E27FC236}">
                    <a16:creationId xmlns:a16="http://schemas.microsoft.com/office/drawing/2014/main" xmlns="" id="{CC96AAA4-5395-669F-998D-2C4DAA656BE0}"/>
                  </a:ext>
                </a:extLst>
              </p:cNvPr>
              <p:cNvSpPr/>
              <p:nvPr/>
            </p:nvSpPr>
            <p:spPr>
              <a:xfrm>
                <a:off x="683568" y="3079763"/>
                <a:ext cx="1345636" cy="698479"/>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7" name="Isosceles Triangle 46">
                <a:extLst>
                  <a:ext uri="{FF2B5EF4-FFF2-40B4-BE49-F238E27FC236}">
                    <a16:creationId xmlns:a16="http://schemas.microsoft.com/office/drawing/2014/main" xmlns="" id="{2E827E7E-978C-7948-3818-C0AA3618EBC7}"/>
                  </a:ext>
                </a:extLst>
              </p:cNvPr>
              <p:cNvSpPr/>
              <p:nvPr/>
            </p:nvSpPr>
            <p:spPr>
              <a:xfrm>
                <a:off x="676746" y="2780928"/>
                <a:ext cx="1352457" cy="216024"/>
              </a:xfrm>
              <a:prstGeom prst="triangle">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8" name="Isosceles Triangle 47">
                <a:extLst>
                  <a:ext uri="{FF2B5EF4-FFF2-40B4-BE49-F238E27FC236}">
                    <a16:creationId xmlns:a16="http://schemas.microsoft.com/office/drawing/2014/main" xmlns="" id="{4B93C660-6778-BE20-7D95-5BDFBBE5C5DD}"/>
                  </a:ext>
                </a:extLst>
              </p:cNvPr>
              <p:cNvSpPr/>
              <p:nvPr/>
            </p:nvSpPr>
            <p:spPr>
              <a:xfrm rot="10800000">
                <a:off x="676746" y="3861048"/>
                <a:ext cx="1352457" cy="216024"/>
              </a:xfrm>
              <a:prstGeom prst="triangle">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44" name="TextBox 43">
              <a:extLst>
                <a:ext uri="{FF2B5EF4-FFF2-40B4-BE49-F238E27FC236}">
                  <a16:creationId xmlns:a16="http://schemas.microsoft.com/office/drawing/2014/main" xmlns="" id="{F67AEE88-6940-3727-9F16-7221E33498DC}"/>
                </a:ext>
              </a:extLst>
            </p:cNvPr>
            <p:cNvSpPr txBox="1"/>
            <p:nvPr/>
          </p:nvSpPr>
          <p:spPr>
            <a:xfrm>
              <a:off x="8029854" y="3309262"/>
              <a:ext cx="1696935"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المرونة في التعامل مع التغيير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5" name="TextBox 44">
              <a:extLst>
                <a:ext uri="{FF2B5EF4-FFF2-40B4-BE49-F238E27FC236}">
                  <a16:creationId xmlns:a16="http://schemas.microsoft.com/office/drawing/2014/main" xmlns="" id="{2684CA2C-9A2E-D7FD-0895-80E5012B0016}"/>
                </a:ext>
              </a:extLst>
            </p:cNvPr>
            <p:cNvSpPr txBox="1"/>
            <p:nvPr/>
          </p:nvSpPr>
          <p:spPr>
            <a:xfrm>
              <a:off x="9981209" y="3328807"/>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4</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48">
            <a:extLst>
              <a:ext uri="{FF2B5EF4-FFF2-40B4-BE49-F238E27FC236}">
                <a16:creationId xmlns:a16="http://schemas.microsoft.com/office/drawing/2014/main" xmlns="" id="{DAD88521-8F7C-452A-10BC-0AEA9575EE97}"/>
              </a:ext>
            </a:extLst>
          </p:cNvPr>
          <p:cNvGrpSpPr/>
          <p:nvPr/>
        </p:nvGrpSpPr>
        <p:grpSpPr>
          <a:xfrm>
            <a:off x="4171398" y="4457013"/>
            <a:ext cx="3099888" cy="925633"/>
            <a:chOff x="7639903" y="1913928"/>
            <a:chExt cx="3099888" cy="925633"/>
          </a:xfrm>
        </p:grpSpPr>
        <p:grpSp>
          <p:nvGrpSpPr>
            <p:cNvPr id="50" name="Group 49">
              <a:extLst>
                <a:ext uri="{FF2B5EF4-FFF2-40B4-BE49-F238E27FC236}">
                  <a16:creationId xmlns:a16="http://schemas.microsoft.com/office/drawing/2014/main" xmlns="" id="{82F59300-5408-FCD5-B6CD-2334873838C7}"/>
                </a:ext>
              </a:extLst>
            </p:cNvPr>
            <p:cNvGrpSpPr/>
            <p:nvPr/>
          </p:nvGrpSpPr>
          <p:grpSpPr>
            <a:xfrm>
              <a:off x="9899489" y="1913928"/>
              <a:ext cx="840302" cy="925633"/>
              <a:chOff x="676746" y="2780928"/>
              <a:chExt cx="1352458" cy="1296144"/>
            </a:xfrm>
            <a:solidFill>
              <a:srgbClr val="168489"/>
            </a:solidFill>
          </p:grpSpPr>
          <p:sp>
            <p:nvSpPr>
              <p:cNvPr id="53" name="Rectangle 52">
                <a:extLst>
                  <a:ext uri="{FF2B5EF4-FFF2-40B4-BE49-F238E27FC236}">
                    <a16:creationId xmlns:a16="http://schemas.microsoft.com/office/drawing/2014/main" xmlns="" id="{5941BED1-383C-D4F6-8E5B-1E4C98BCCA8F}"/>
                  </a:ext>
                </a:extLst>
              </p:cNvPr>
              <p:cNvSpPr/>
              <p:nvPr/>
            </p:nvSpPr>
            <p:spPr>
              <a:xfrm>
                <a:off x="683568" y="3079763"/>
                <a:ext cx="1345636" cy="698479"/>
              </a:xfrm>
              <a:prstGeom prst="rect">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4" name="Isosceles Triangle 53">
                <a:extLst>
                  <a:ext uri="{FF2B5EF4-FFF2-40B4-BE49-F238E27FC236}">
                    <a16:creationId xmlns:a16="http://schemas.microsoft.com/office/drawing/2014/main" xmlns="" id="{B4DB200D-33C3-44D9-9BE4-18F707428CFF}"/>
                  </a:ext>
                </a:extLst>
              </p:cNvPr>
              <p:cNvSpPr/>
              <p:nvPr/>
            </p:nvSpPr>
            <p:spPr>
              <a:xfrm>
                <a:off x="676746" y="2780928"/>
                <a:ext cx="1352457" cy="216024"/>
              </a:xfrm>
              <a:prstGeom prst="triangle">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55" name="Isosceles Triangle 54">
                <a:extLst>
                  <a:ext uri="{FF2B5EF4-FFF2-40B4-BE49-F238E27FC236}">
                    <a16:creationId xmlns:a16="http://schemas.microsoft.com/office/drawing/2014/main" xmlns="" id="{E34B7372-4502-89FD-0E14-D2F000DF5370}"/>
                  </a:ext>
                </a:extLst>
              </p:cNvPr>
              <p:cNvSpPr/>
              <p:nvPr/>
            </p:nvSpPr>
            <p:spPr>
              <a:xfrm rot="10800000">
                <a:off x="676746" y="3861048"/>
                <a:ext cx="1352457" cy="216024"/>
              </a:xfrm>
              <a:prstGeom prst="triangle">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51" name="TextBox 50">
              <a:extLst>
                <a:ext uri="{FF2B5EF4-FFF2-40B4-BE49-F238E27FC236}">
                  <a16:creationId xmlns:a16="http://schemas.microsoft.com/office/drawing/2014/main" xmlns="" id="{973563DC-689E-FE0F-A4FE-AE40F5C33CC7}"/>
                </a:ext>
              </a:extLst>
            </p:cNvPr>
            <p:cNvSpPr txBox="1"/>
            <p:nvPr/>
          </p:nvSpPr>
          <p:spPr>
            <a:xfrm>
              <a:off x="7639903" y="2205988"/>
              <a:ext cx="24273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احترام الآخرين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2" name="TextBox 51">
              <a:extLst>
                <a:ext uri="{FF2B5EF4-FFF2-40B4-BE49-F238E27FC236}">
                  <a16:creationId xmlns:a16="http://schemas.microsoft.com/office/drawing/2014/main" xmlns="" id="{B3A05D7B-CC35-4294-A51A-623785FFBB62}"/>
                </a:ext>
              </a:extLst>
            </p:cNvPr>
            <p:cNvSpPr txBox="1"/>
            <p:nvPr/>
          </p:nvSpPr>
          <p:spPr>
            <a:xfrm>
              <a:off x="9981209" y="2142518"/>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5</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69285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000"/>
                                        <p:tgtEl>
                                          <p:spTgt spid="42"/>
                                        </p:tgtEl>
                                      </p:cBhvr>
                                    </p:animEffect>
                                    <p:anim calcmode="lin" valueType="num">
                                      <p:cBhvr>
                                        <p:cTn id="35" dur="1000" fill="hold"/>
                                        <p:tgtEl>
                                          <p:spTgt spid="42"/>
                                        </p:tgtEl>
                                        <p:attrNameLst>
                                          <p:attrName>ppt_x</p:attrName>
                                        </p:attrNameLst>
                                      </p:cBhvr>
                                      <p:tavLst>
                                        <p:tav tm="0">
                                          <p:val>
                                            <p:strVal val="#ppt_x"/>
                                          </p:val>
                                        </p:tav>
                                        <p:tav tm="100000">
                                          <p:val>
                                            <p:strVal val="#ppt_x"/>
                                          </p:val>
                                        </p:tav>
                                      </p:tavLst>
                                    </p:anim>
                                    <p:anim calcmode="lin" valueType="num">
                                      <p:cBhvr>
                                        <p:cTn id="3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1000"/>
                                        <p:tgtEl>
                                          <p:spTgt spid="49"/>
                                        </p:tgtEl>
                                      </p:cBhvr>
                                    </p:animEffect>
                                    <p:anim calcmode="lin" valueType="num">
                                      <p:cBhvr>
                                        <p:cTn id="42" dur="1000" fill="hold"/>
                                        <p:tgtEl>
                                          <p:spTgt spid="49"/>
                                        </p:tgtEl>
                                        <p:attrNameLst>
                                          <p:attrName>ppt_x</p:attrName>
                                        </p:attrNameLst>
                                      </p:cBhvr>
                                      <p:tavLst>
                                        <p:tav tm="0">
                                          <p:val>
                                            <p:strVal val="#ppt_x"/>
                                          </p:val>
                                        </p:tav>
                                        <p:tav tm="100000">
                                          <p:val>
                                            <p:strVal val="#ppt_x"/>
                                          </p:val>
                                        </p:tav>
                                      </p:tavLst>
                                    </p:anim>
                                    <p:anim calcmode="lin" valueType="num">
                                      <p:cBhvr>
                                        <p:cTn id="4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D2AEFB21-4776-3AB3-9558-0942928BAD1E}"/>
              </a:ext>
            </a:extLst>
          </p:cNvPr>
          <p:cNvGrpSpPr/>
          <p:nvPr/>
        </p:nvGrpSpPr>
        <p:grpSpPr>
          <a:xfrm>
            <a:off x="2698136" y="675008"/>
            <a:ext cx="6957150" cy="968852"/>
            <a:chOff x="2698136" y="519096"/>
            <a:chExt cx="6957150" cy="968852"/>
          </a:xfrm>
        </p:grpSpPr>
        <p:grpSp>
          <p:nvGrpSpPr>
            <p:cNvPr id="16" name="Group 15">
              <a:extLst>
                <a:ext uri="{FF2B5EF4-FFF2-40B4-BE49-F238E27FC236}">
                  <a16:creationId xmlns:a16="http://schemas.microsoft.com/office/drawing/2014/main" xmlns="" id="{81F70066-C722-AB02-E977-816C523EFE1B}"/>
                </a:ext>
              </a:extLst>
            </p:cNvPr>
            <p:cNvGrpSpPr/>
            <p:nvPr/>
          </p:nvGrpSpPr>
          <p:grpSpPr>
            <a:xfrm>
              <a:off x="2698136" y="1333654"/>
              <a:ext cx="6957150" cy="154294"/>
              <a:chOff x="2941058" y="1479627"/>
              <a:chExt cx="6957150" cy="154294"/>
            </a:xfrm>
          </p:grpSpPr>
          <p:sp>
            <p:nvSpPr>
              <p:cNvPr id="18" name="Oval 17">
                <a:extLst>
                  <a:ext uri="{FF2B5EF4-FFF2-40B4-BE49-F238E27FC236}">
                    <a16:creationId xmlns:a16="http://schemas.microsoft.com/office/drawing/2014/main" xmlns="" id="{B20E538A-2D69-0931-378C-C6F1C09A0E9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9" name="Group 18">
                <a:extLst>
                  <a:ext uri="{FF2B5EF4-FFF2-40B4-BE49-F238E27FC236}">
                    <a16:creationId xmlns:a16="http://schemas.microsoft.com/office/drawing/2014/main" xmlns="" id="{82430D74-68AE-8F72-EEED-053A03B0EA41}"/>
                  </a:ext>
                </a:extLst>
              </p:cNvPr>
              <p:cNvGrpSpPr/>
              <p:nvPr/>
            </p:nvGrpSpPr>
            <p:grpSpPr>
              <a:xfrm>
                <a:off x="9256541"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2F17A5D8-ACB1-12F8-5585-D2C74053874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0792B7D-9DA2-21FE-9E21-3DD852F730B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D0EC03E8-F9E2-563E-DA83-99C3BF63A48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0" name="Group 19">
                <a:extLst>
                  <a:ext uri="{FF2B5EF4-FFF2-40B4-BE49-F238E27FC236}">
                    <a16:creationId xmlns:a16="http://schemas.microsoft.com/office/drawing/2014/main" xmlns="" id="{3C7B75F1-925F-A7D2-4B0F-1F3A484A79B0}"/>
                  </a:ext>
                </a:extLst>
              </p:cNvPr>
              <p:cNvGrpSpPr/>
              <p:nvPr/>
            </p:nvGrpSpPr>
            <p:grpSpPr>
              <a:xfrm>
                <a:off x="2941058" y="1479627"/>
                <a:ext cx="641667" cy="154294"/>
                <a:chOff x="9256541" y="1479627"/>
                <a:chExt cx="641667" cy="154294"/>
              </a:xfrm>
              <a:solidFill>
                <a:srgbClr val="627383"/>
              </a:solidFill>
            </p:grpSpPr>
            <p:sp>
              <p:nvSpPr>
                <p:cNvPr id="21" name="Arrow: Striped Right 20">
                  <a:extLst>
                    <a:ext uri="{FF2B5EF4-FFF2-40B4-BE49-F238E27FC236}">
                      <a16:creationId xmlns:a16="http://schemas.microsoft.com/office/drawing/2014/main" xmlns="" id="{54E08458-E929-D0C1-2197-945EBD9C88E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F831294B-73CB-B109-C737-B5D2E30C7F3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90B6D427-E144-E8A8-9AE3-7D2DFBAFC8E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16">
              <a:extLst>
                <a:ext uri="{FF2B5EF4-FFF2-40B4-BE49-F238E27FC236}">
                  <a16:creationId xmlns:a16="http://schemas.microsoft.com/office/drawing/2014/main" xmlns="" id="{BEA0999F-C625-667F-6D71-3E45DB8ADFE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xmlns="" id="{7004D2F6-2D35-39D2-7939-E825BECA717E}"/>
              </a:ext>
            </a:extLst>
          </p:cNvPr>
          <p:cNvSpPr txBox="1"/>
          <p:nvPr/>
        </p:nvSpPr>
        <p:spPr>
          <a:xfrm>
            <a:off x="1458410" y="1936724"/>
            <a:ext cx="6753577" cy="4293483"/>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يهدف هذا البرنامج التدريبي إلى تزويد المشاركين بفهم شامل لمفهوم السلوك الوظيفي وأهميته في مكان العمل. يتناول البرنامج المبادئ الأساسية التي تحكم سلوك الموظفين داخل المؤسسات، مع التركيز على حقوق الموظفين وواجباتهم، وكيفية تحقيق التوازن بين الحقوق والواجبات. </a:t>
            </a:r>
            <a:endParaRPr lang="en-US" dirty="0"/>
          </a:p>
        </p:txBody>
      </p:sp>
      <p:pic>
        <p:nvPicPr>
          <p:cNvPr id="28" name="Picture 4" descr="View details Vector Icons free download in SVG, PNG Format">
            <a:extLst>
              <a:ext uri="{FF2B5EF4-FFF2-40B4-BE49-F238E27FC236}">
                <a16:creationId xmlns:a16="http://schemas.microsoft.com/office/drawing/2014/main" xmlns="" id="{E213A62F-93A8-DD64-6463-EF57936190F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لسلوكيات وظيفية إيجابية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 name="Graphic 3" descr="Checkmark">
            <a:extLst>
              <a:ext uri="{FF2B5EF4-FFF2-40B4-BE49-F238E27FC236}">
                <a16:creationId xmlns:a16="http://schemas.microsoft.com/office/drawing/2014/main" xmlns="" id="{61D97EB3-59EE-4707-10EA-460AB4A0EF94}"/>
              </a:ext>
            </a:extLst>
          </p:cNvPr>
          <p:cNvSpPr>
            <a:spLocks noChangeAspect="1"/>
          </p:cNvSpPr>
          <p:nvPr/>
        </p:nvSpPr>
        <p:spPr>
          <a:xfrm>
            <a:off x="558839" y="3504897"/>
            <a:ext cx="1613936" cy="1145375"/>
          </a:xfrm>
          <a:custGeom>
            <a:avLst/>
            <a:gdLst>
              <a:gd name="connsiteX0" fmla="*/ 810101 w 885825"/>
              <a:gd name="connsiteY0" fmla="*/ 7144 h 628650"/>
              <a:gd name="connsiteX1" fmla="*/ 322421 w 885825"/>
              <a:gd name="connsiteY1" fmla="*/ 468154 h 628650"/>
              <a:gd name="connsiteX2" fmla="*/ 88106 w 885825"/>
              <a:gd name="connsiteY2" fmla="*/ 228124 h 628650"/>
              <a:gd name="connsiteX3" fmla="*/ 7144 w 885825"/>
              <a:gd name="connsiteY3" fmla="*/ 305276 h 628650"/>
              <a:gd name="connsiteX4" fmla="*/ 318611 w 885825"/>
              <a:gd name="connsiteY4" fmla="*/ 625316 h 628650"/>
              <a:gd name="connsiteX5" fmla="*/ 400526 w 885825"/>
              <a:gd name="connsiteY5" fmla="*/ 549116 h 628650"/>
              <a:gd name="connsiteX6" fmla="*/ 887254 w 885825"/>
              <a:gd name="connsiteY6" fmla="*/ 87154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5825" h="628650">
                <a:moveTo>
                  <a:pt x="810101" y="7144"/>
                </a:moveTo>
                <a:lnTo>
                  <a:pt x="322421" y="468154"/>
                </a:lnTo>
                <a:lnTo>
                  <a:pt x="88106" y="228124"/>
                </a:lnTo>
                <a:lnTo>
                  <a:pt x="7144" y="305276"/>
                </a:lnTo>
                <a:lnTo>
                  <a:pt x="318611" y="625316"/>
                </a:lnTo>
                <a:lnTo>
                  <a:pt x="400526" y="549116"/>
                </a:lnTo>
                <a:lnTo>
                  <a:pt x="887254" y="87154"/>
                </a:lnTo>
                <a:close/>
              </a:path>
            </a:pathLst>
          </a:custGeom>
          <a:solidFill>
            <a:srgbClr val="168489"/>
          </a:solid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grpSp>
        <p:nvGrpSpPr>
          <p:cNvPr id="3" name="Group 2">
            <a:extLst>
              <a:ext uri="{FF2B5EF4-FFF2-40B4-BE49-F238E27FC236}">
                <a16:creationId xmlns:a16="http://schemas.microsoft.com/office/drawing/2014/main" xmlns="" id="{A88754B6-DD05-C41E-520E-6AB23F85D967}"/>
              </a:ext>
            </a:extLst>
          </p:cNvPr>
          <p:cNvGrpSpPr/>
          <p:nvPr/>
        </p:nvGrpSpPr>
        <p:grpSpPr>
          <a:xfrm>
            <a:off x="33479" y="4278471"/>
            <a:ext cx="2664657" cy="1800319"/>
            <a:chOff x="0" y="1376279"/>
            <a:chExt cx="3129227" cy="2114196"/>
          </a:xfrm>
        </p:grpSpPr>
        <p:sp>
          <p:nvSpPr>
            <p:cNvPr id="5" name="Freeform: Shape 4">
              <a:extLst>
                <a:ext uri="{FF2B5EF4-FFF2-40B4-BE49-F238E27FC236}">
                  <a16:creationId xmlns:a16="http://schemas.microsoft.com/office/drawing/2014/main" xmlns="" id="{D1EFFDBA-8E01-B938-995F-08FC45768CA7}"/>
                </a:ext>
              </a:extLst>
            </p:cNvPr>
            <p:cNvSpPr/>
            <p:nvPr/>
          </p:nvSpPr>
          <p:spPr>
            <a:xfrm flipH="1">
              <a:off x="0" y="1397828"/>
              <a:ext cx="3107864" cy="2065920"/>
            </a:xfrm>
            <a:custGeom>
              <a:avLst/>
              <a:gdLst>
                <a:gd name="connsiteX0" fmla="*/ 229782 w 3107864"/>
                <a:gd name="connsiteY0" fmla="*/ 1212 h 2065920"/>
                <a:gd name="connsiteX1" fmla="*/ 247173 w 3107864"/>
                <a:gd name="connsiteY1" fmla="*/ 415240 h 2065920"/>
                <a:gd name="connsiteX2" fmla="*/ 389929 w 3107864"/>
                <a:gd name="connsiteY2" fmla="*/ 533685 h 2065920"/>
                <a:gd name="connsiteX3" fmla="*/ 488336 w 3107864"/>
                <a:gd name="connsiteY3" fmla="*/ 607100 h 2065920"/>
                <a:gd name="connsiteX4" fmla="*/ 578192 w 3107864"/>
                <a:gd name="connsiteY4" fmla="*/ 667525 h 2065920"/>
                <a:gd name="connsiteX5" fmla="*/ 549931 w 3107864"/>
                <a:gd name="connsiteY5" fmla="*/ 700817 h 2065920"/>
                <a:gd name="connsiteX6" fmla="*/ 395871 w 3107864"/>
                <a:gd name="connsiteY6" fmla="*/ 756142 h 2065920"/>
                <a:gd name="connsiteX7" fmla="*/ 245434 w 3107864"/>
                <a:gd name="connsiteY7" fmla="*/ 804059 h 2065920"/>
                <a:gd name="connsiteX8" fmla="*/ 82388 w 3107864"/>
                <a:gd name="connsiteY8" fmla="*/ 899604 h 2065920"/>
                <a:gd name="connsiteX9" fmla="*/ 68 w 3107864"/>
                <a:gd name="connsiteY9" fmla="*/ 1074914 h 2065920"/>
                <a:gd name="connsiteX10" fmla="*/ 63692 w 3107864"/>
                <a:gd name="connsiteY10" fmla="*/ 1202885 h 2065920"/>
                <a:gd name="connsiteX11" fmla="*/ 129635 w 3107864"/>
                <a:gd name="connsiteY11" fmla="*/ 1236369 h 2065920"/>
                <a:gd name="connsiteX12" fmla="*/ 76591 w 3107864"/>
                <a:gd name="connsiteY12" fmla="*/ 1330182 h 2065920"/>
                <a:gd name="connsiteX13" fmla="*/ 124273 w 3107864"/>
                <a:gd name="connsiteY13" fmla="*/ 1517519 h 2065920"/>
                <a:gd name="connsiteX14" fmla="*/ 198912 w 3107864"/>
                <a:gd name="connsiteY14" fmla="*/ 1584391 h 2065920"/>
                <a:gd name="connsiteX15" fmla="*/ 172244 w 3107864"/>
                <a:gd name="connsiteY15" fmla="*/ 1707166 h 2065920"/>
                <a:gd name="connsiteX16" fmla="*/ 327754 w 3107864"/>
                <a:gd name="connsiteY16" fmla="*/ 1856208 h 2065920"/>
                <a:gd name="connsiteX17" fmla="*/ 321957 w 3107864"/>
                <a:gd name="connsiteY17" fmla="*/ 1942035 h 2065920"/>
                <a:gd name="connsiteX18" fmla="*/ 459495 w 3107864"/>
                <a:gd name="connsiteY18" fmla="*/ 2054322 h 2065920"/>
                <a:gd name="connsiteX19" fmla="*/ 560656 w 3107864"/>
                <a:gd name="connsiteY19" fmla="*/ 2056054 h 2065920"/>
                <a:gd name="connsiteX20" fmla="*/ 642106 w 3107864"/>
                <a:gd name="connsiteY20" fmla="*/ 2046432 h 2065920"/>
                <a:gd name="connsiteX21" fmla="*/ 729209 w 3107864"/>
                <a:gd name="connsiteY21" fmla="*/ 2063559 h 2065920"/>
                <a:gd name="connsiteX22" fmla="*/ 1047474 w 3107864"/>
                <a:gd name="connsiteY22" fmla="*/ 1979464 h 2065920"/>
                <a:gd name="connsiteX23" fmla="*/ 1322261 w 3107864"/>
                <a:gd name="connsiteY23" fmla="*/ 1859287 h 2065920"/>
                <a:gd name="connsiteX24" fmla="*/ 1548061 w 3107864"/>
                <a:gd name="connsiteY24" fmla="*/ 1769996 h 2065920"/>
                <a:gd name="connsiteX25" fmla="*/ 2834311 w 3107864"/>
                <a:gd name="connsiteY25" fmla="*/ 1886998 h 2065920"/>
                <a:gd name="connsiteX26" fmla="*/ 3092467 w 3107864"/>
                <a:gd name="connsiteY26" fmla="*/ 1909953 h 2065920"/>
                <a:gd name="connsiteX27" fmla="*/ 3107864 w 3107864"/>
                <a:gd name="connsiteY27" fmla="*/ 1911184 h 2065920"/>
                <a:gd name="connsiteX28" fmla="*/ 3107864 w 3107864"/>
                <a:gd name="connsiteY28" fmla="*/ 1738653 h 2065920"/>
                <a:gd name="connsiteX29" fmla="*/ 3008081 w 3107864"/>
                <a:gd name="connsiteY29" fmla="*/ 903260 h 2065920"/>
                <a:gd name="connsiteX30" fmla="*/ 1882558 w 3107864"/>
                <a:gd name="connsiteY30" fmla="*/ 926256 h 2065920"/>
                <a:gd name="connsiteX31" fmla="*/ 1433567 w 3107864"/>
                <a:gd name="connsiteY31" fmla="*/ 857653 h 2065920"/>
                <a:gd name="connsiteX32" fmla="*/ 1088489 w 3107864"/>
                <a:gd name="connsiteY32" fmla="*/ 564667 h 2065920"/>
                <a:gd name="connsiteX33" fmla="*/ 890950 w 3107864"/>
                <a:gd name="connsiteY33" fmla="*/ 440161 h 2065920"/>
                <a:gd name="connsiteX34" fmla="*/ 536887 w 3107864"/>
                <a:gd name="connsiteY34" fmla="*/ 244645 h 2065920"/>
                <a:gd name="connsiteX35" fmla="*/ 379349 w 3107864"/>
                <a:gd name="connsiteY35" fmla="*/ 108496 h 2065920"/>
                <a:gd name="connsiteX36" fmla="*/ 229782 w 3107864"/>
                <a:gd name="connsiteY36" fmla="*/ 1212 h 206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07864" h="2065920">
                  <a:moveTo>
                    <a:pt x="229782" y="1212"/>
                  </a:moveTo>
                  <a:cubicBezTo>
                    <a:pt x="120939" y="11988"/>
                    <a:pt x="142534" y="308149"/>
                    <a:pt x="247173" y="415240"/>
                  </a:cubicBezTo>
                  <a:cubicBezTo>
                    <a:pt x="351812" y="522139"/>
                    <a:pt x="381523" y="520792"/>
                    <a:pt x="389929" y="533685"/>
                  </a:cubicBezTo>
                  <a:cubicBezTo>
                    <a:pt x="398335" y="546386"/>
                    <a:pt x="461234" y="591801"/>
                    <a:pt x="488336" y="607100"/>
                  </a:cubicBezTo>
                  <a:cubicBezTo>
                    <a:pt x="515438" y="622110"/>
                    <a:pt x="574279" y="654151"/>
                    <a:pt x="578192" y="667525"/>
                  </a:cubicBezTo>
                  <a:cubicBezTo>
                    <a:pt x="581960" y="680803"/>
                    <a:pt x="580511" y="687923"/>
                    <a:pt x="549931" y="700817"/>
                  </a:cubicBezTo>
                  <a:cubicBezTo>
                    <a:pt x="519496" y="713710"/>
                    <a:pt x="439350" y="734782"/>
                    <a:pt x="395871" y="756142"/>
                  </a:cubicBezTo>
                  <a:cubicBezTo>
                    <a:pt x="352537" y="777406"/>
                    <a:pt x="301377" y="790492"/>
                    <a:pt x="245434" y="804059"/>
                  </a:cubicBezTo>
                  <a:cubicBezTo>
                    <a:pt x="189636" y="817626"/>
                    <a:pt x="129635" y="833983"/>
                    <a:pt x="82388" y="899604"/>
                  </a:cubicBezTo>
                  <a:cubicBezTo>
                    <a:pt x="35141" y="965225"/>
                    <a:pt x="-1816" y="1020069"/>
                    <a:pt x="68" y="1074914"/>
                  </a:cubicBezTo>
                  <a:cubicBezTo>
                    <a:pt x="2097" y="1129759"/>
                    <a:pt x="22532" y="1184796"/>
                    <a:pt x="63692" y="1202885"/>
                  </a:cubicBezTo>
                  <a:cubicBezTo>
                    <a:pt x="104997" y="1220877"/>
                    <a:pt x="129635" y="1236369"/>
                    <a:pt x="129635" y="1236369"/>
                  </a:cubicBezTo>
                  <a:cubicBezTo>
                    <a:pt x="129635" y="1236369"/>
                    <a:pt x="76156" y="1288904"/>
                    <a:pt x="76591" y="1330182"/>
                  </a:cubicBezTo>
                  <a:cubicBezTo>
                    <a:pt x="77026" y="1371459"/>
                    <a:pt x="101519" y="1499622"/>
                    <a:pt x="124273" y="1517519"/>
                  </a:cubicBezTo>
                  <a:cubicBezTo>
                    <a:pt x="147027" y="1535319"/>
                    <a:pt x="198912" y="1584391"/>
                    <a:pt x="198912" y="1584391"/>
                  </a:cubicBezTo>
                  <a:cubicBezTo>
                    <a:pt x="198912" y="1584391"/>
                    <a:pt x="149491" y="1631730"/>
                    <a:pt x="172244" y="1707166"/>
                  </a:cubicBezTo>
                  <a:cubicBezTo>
                    <a:pt x="194998" y="1782697"/>
                    <a:pt x="216303" y="1825899"/>
                    <a:pt x="327754" y="1856208"/>
                  </a:cubicBezTo>
                  <a:cubicBezTo>
                    <a:pt x="327754" y="1856208"/>
                    <a:pt x="305435" y="1900372"/>
                    <a:pt x="321957" y="1942035"/>
                  </a:cubicBezTo>
                  <a:cubicBezTo>
                    <a:pt x="338479" y="1983794"/>
                    <a:pt x="421523" y="2045085"/>
                    <a:pt x="459495" y="2054322"/>
                  </a:cubicBezTo>
                  <a:cubicBezTo>
                    <a:pt x="497322" y="2063559"/>
                    <a:pt x="535728" y="2059037"/>
                    <a:pt x="560656" y="2056054"/>
                  </a:cubicBezTo>
                  <a:cubicBezTo>
                    <a:pt x="585584" y="2053071"/>
                    <a:pt x="616744" y="2026419"/>
                    <a:pt x="642106" y="2046432"/>
                  </a:cubicBezTo>
                  <a:cubicBezTo>
                    <a:pt x="667469" y="2066349"/>
                    <a:pt x="686165" y="2068755"/>
                    <a:pt x="729209" y="2063559"/>
                  </a:cubicBezTo>
                  <a:cubicBezTo>
                    <a:pt x="772108" y="2058459"/>
                    <a:pt x="946458" y="2016893"/>
                    <a:pt x="1047474" y="1979464"/>
                  </a:cubicBezTo>
                  <a:cubicBezTo>
                    <a:pt x="1148635" y="1942035"/>
                    <a:pt x="1272405" y="1883534"/>
                    <a:pt x="1322261" y="1859287"/>
                  </a:cubicBezTo>
                  <a:cubicBezTo>
                    <a:pt x="1372116" y="1834944"/>
                    <a:pt x="1479509" y="1773653"/>
                    <a:pt x="1548061" y="1769996"/>
                  </a:cubicBezTo>
                  <a:cubicBezTo>
                    <a:pt x="1616613" y="1766340"/>
                    <a:pt x="2618366" y="1866792"/>
                    <a:pt x="2834311" y="1886998"/>
                  </a:cubicBezTo>
                  <a:cubicBezTo>
                    <a:pt x="2969277" y="1899627"/>
                    <a:pt x="3050516" y="1906542"/>
                    <a:pt x="3092467" y="1909953"/>
                  </a:cubicBezTo>
                  <a:lnTo>
                    <a:pt x="3107864" y="1911184"/>
                  </a:lnTo>
                  <a:lnTo>
                    <a:pt x="3107864" y="1738653"/>
                  </a:lnTo>
                  <a:lnTo>
                    <a:pt x="3008081" y="903260"/>
                  </a:lnTo>
                  <a:cubicBezTo>
                    <a:pt x="3008081" y="903260"/>
                    <a:pt x="2031256" y="930971"/>
                    <a:pt x="1882558" y="926256"/>
                  </a:cubicBezTo>
                  <a:cubicBezTo>
                    <a:pt x="1733861" y="921542"/>
                    <a:pt x="1501684" y="908167"/>
                    <a:pt x="1433567" y="857653"/>
                  </a:cubicBezTo>
                  <a:cubicBezTo>
                    <a:pt x="1365450" y="807138"/>
                    <a:pt x="1133997" y="600364"/>
                    <a:pt x="1088489" y="564667"/>
                  </a:cubicBezTo>
                  <a:cubicBezTo>
                    <a:pt x="1042836" y="528970"/>
                    <a:pt x="998198" y="472009"/>
                    <a:pt x="890950" y="440161"/>
                  </a:cubicBezTo>
                  <a:cubicBezTo>
                    <a:pt x="783702" y="408120"/>
                    <a:pt x="584714" y="270046"/>
                    <a:pt x="536887" y="244645"/>
                  </a:cubicBezTo>
                  <a:cubicBezTo>
                    <a:pt x="489205" y="219243"/>
                    <a:pt x="410074" y="163340"/>
                    <a:pt x="379349" y="108496"/>
                  </a:cubicBezTo>
                  <a:cubicBezTo>
                    <a:pt x="348624" y="53651"/>
                    <a:pt x="338769" y="-9565"/>
                    <a:pt x="229782" y="1212"/>
                  </a:cubicBezTo>
                  <a:close/>
                </a:path>
              </a:pathLst>
            </a:custGeom>
            <a:solidFill>
              <a:srgbClr val="EBAE78"/>
            </a:solidFill>
            <a:ln w="12700">
              <a:miter lim="400000"/>
            </a:ln>
          </p:spPr>
          <p:txBody>
            <a:bodyPr wrap="square" lIns="38100" tIns="38100" rIns="38100" bIns="38100" anchor="ctr">
              <a:noAutofit/>
            </a:bodyPr>
            <a:lstStyle/>
            <a:p>
              <a:pPr>
                <a:defRPr sz="3000"/>
              </a:pPr>
              <a:endParaRPr/>
            </a:p>
          </p:txBody>
        </p:sp>
        <p:sp>
          <p:nvSpPr>
            <p:cNvPr id="8" name="Freeform: Shape 7">
              <a:extLst>
                <a:ext uri="{FF2B5EF4-FFF2-40B4-BE49-F238E27FC236}">
                  <a16:creationId xmlns:a16="http://schemas.microsoft.com/office/drawing/2014/main" xmlns="" id="{5AFAAFB3-B85B-9A74-E2CB-2F3E92718BAA}"/>
                </a:ext>
              </a:extLst>
            </p:cNvPr>
            <p:cNvSpPr/>
            <p:nvPr/>
          </p:nvSpPr>
          <p:spPr>
            <a:xfrm flipH="1">
              <a:off x="0" y="1376279"/>
              <a:ext cx="3129227" cy="2114196"/>
            </a:xfrm>
            <a:custGeom>
              <a:avLst/>
              <a:gdLst>
                <a:gd name="connsiteX0" fmla="*/ 840459 w 3129227"/>
                <a:gd name="connsiteY0" fmla="*/ 1701053 h 2114196"/>
                <a:gd name="connsiteX1" fmla="*/ 843237 w 3129227"/>
                <a:gd name="connsiteY1" fmla="*/ 1701251 h 2114196"/>
                <a:gd name="connsiteX2" fmla="*/ 849228 w 3129227"/>
                <a:gd name="connsiteY2" fmla="*/ 1701448 h 2114196"/>
                <a:gd name="connsiteX3" fmla="*/ 850106 w 3129227"/>
                <a:gd name="connsiteY3" fmla="*/ 1702137 h 2114196"/>
                <a:gd name="connsiteX4" fmla="*/ 861652 w 3129227"/>
                <a:gd name="connsiteY4" fmla="*/ 1713065 h 2114196"/>
                <a:gd name="connsiteX5" fmla="*/ 861213 w 3129227"/>
                <a:gd name="connsiteY5" fmla="*/ 1743686 h 2114196"/>
                <a:gd name="connsiteX6" fmla="*/ 857997 w 3129227"/>
                <a:gd name="connsiteY6" fmla="*/ 1746639 h 2114196"/>
                <a:gd name="connsiteX7" fmla="*/ 851421 w 3129227"/>
                <a:gd name="connsiteY7" fmla="*/ 1752941 h 2114196"/>
                <a:gd name="connsiteX8" fmla="*/ 848206 w 3129227"/>
                <a:gd name="connsiteY8" fmla="*/ 1759735 h 2114196"/>
                <a:gd name="connsiteX9" fmla="*/ 847766 w 3129227"/>
                <a:gd name="connsiteY9" fmla="*/ 1760030 h 2114196"/>
                <a:gd name="connsiteX10" fmla="*/ 787113 w 3129227"/>
                <a:gd name="connsiteY10" fmla="*/ 1779327 h 2114196"/>
                <a:gd name="connsiteX11" fmla="*/ 751891 w 3129227"/>
                <a:gd name="connsiteY11" fmla="*/ 1762787 h 2114196"/>
                <a:gd name="connsiteX12" fmla="*/ 840459 w 3129227"/>
                <a:gd name="connsiteY12" fmla="*/ 1701053 h 2114196"/>
                <a:gd name="connsiteX13" fmla="*/ 842506 w 3129227"/>
                <a:gd name="connsiteY13" fmla="*/ 1698691 h 2114196"/>
                <a:gd name="connsiteX14" fmla="*/ 842944 w 3129227"/>
                <a:gd name="connsiteY14" fmla="*/ 1700168 h 2114196"/>
                <a:gd name="connsiteX15" fmla="*/ 840897 w 3129227"/>
                <a:gd name="connsiteY15" fmla="*/ 1700660 h 2114196"/>
                <a:gd name="connsiteX16" fmla="*/ 842506 w 3129227"/>
                <a:gd name="connsiteY16" fmla="*/ 1698691 h 2114196"/>
                <a:gd name="connsiteX17" fmla="*/ 723246 w 3129227"/>
                <a:gd name="connsiteY17" fmla="*/ 1463575 h 2114196"/>
                <a:gd name="connsiteX18" fmla="*/ 749261 w 3129227"/>
                <a:gd name="connsiteY18" fmla="*/ 1522944 h 2114196"/>
                <a:gd name="connsiteX19" fmla="*/ 770746 w 3129227"/>
                <a:gd name="connsiteY19" fmla="*/ 1571976 h 2114196"/>
                <a:gd name="connsiteX20" fmla="*/ 773815 w 3129227"/>
                <a:gd name="connsiteY20" fmla="*/ 1584283 h 2114196"/>
                <a:gd name="connsiteX21" fmla="*/ 775130 w 3129227"/>
                <a:gd name="connsiteY21" fmla="*/ 1588124 h 2114196"/>
                <a:gd name="connsiteX22" fmla="*/ 796175 w 3129227"/>
                <a:gd name="connsiteY22" fmla="*/ 1607026 h 2114196"/>
                <a:gd name="connsiteX23" fmla="*/ 820875 w 3129227"/>
                <a:gd name="connsiteY23" fmla="*/ 1608110 h 2114196"/>
                <a:gd name="connsiteX24" fmla="*/ 847037 w 3129227"/>
                <a:gd name="connsiteY24" fmla="*/ 1601907 h 2114196"/>
                <a:gd name="connsiteX25" fmla="*/ 843675 w 3129227"/>
                <a:gd name="connsiteY25" fmla="*/ 1610473 h 2114196"/>
                <a:gd name="connsiteX26" fmla="*/ 840168 w 3129227"/>
                <a:gd name="connsiteY26" fmla="*/ 1619335 h 2114196"/>
                <a:gd name="connsiteX27" fmla="*/ 840021 w 3129227"/>
                <a:gd name="connsiteY27" fmla="*/ 1619728 h 2114196"/>
                <a:gd name="connsiteX28" fmla="*/ 835052 w 3129227"/>
                <a:gd name="connsiteY28" fmla="*/ 1625340 h 2114196"/>
                <a:gd name="connsiteX29" fmla="*/ 828182 w 3129227"/>
                <a:gd name="connsiteY29" fmla="*/ 1636957 h 2114196"/>
                <a:gd name="connsiteX30" fmla="*/ 825113 w 3129227"/>
                <a:gd name="connsiteY30" fmla="*/ 1642373 h 2114196"/>
                <a:gd name="connsiteX31" fmla="*/ 704393 w 3129227"/>
                <a:gd name="connsiteY31" fmla="*/ 1731772 h 2114196"/>
                <a:gd name="connsiteX32" fmla="*/ 473620 w 3129227"/>
                <a:gd name="connsiteY32" fmla="*/ 1830131 h 2114196"/>
                <a:gd name="connsiteX33" fmla="*/ 450382 w 3129227"/>
                <a:gd name="connsiteY33" fmla="*/ 1839977 h 2114196"/>
                <a:gd name="connsiteX34" fmla="*/ 374529 w 3129227"/>
                <a:gd name="connsiteY34" fmla="*/ 1859964 h 2114196"/>
                <a:gd name="connsiteX35" fmla="*/ 370436 w 3129227"/>
                <a:gd name="connsiteY35" fmla="*/ 1858881 h 2114196"/>
                <a:gd name="connsiteX36" fmla="*/ 356552 w 3129227"/>
                <a:gd name="connsiteY36" fmla="*/ 1856124 h 2114196"/>
                <a:gd name="connsiteX37" fmla="*/ 219901 w 3129227"/>
                <a:gd name="connsiteY37" fmla="*/ 1723895 h 2114196"/>
                <a:gd name="connsiteX38" fmla="*/ 232470 w 3129227"/>
                <a:gd name="connsiteY38" fmla="*/ 1634990 h 2114196"/>
                <a:gd name="connsiteX39" fmla="*/ 234516 w 3129227"/>
                <a:gd name="connsiteY39" fmla="*/ 1635481 h 2114196"/>
                <a:gd name="connsiteX40" fmla="*/ 244309 w 3129227"/>
                <a:gd name="connsiteY40" fmla="*/ 1634990 h 2114196"/>
                <a:gd name="connsiteX41" fmla="*/ 250154 w 3129227"/>
                <a:gd name="connsiteY41" fmla="*/ 1636072 h 2114196"/>
                <a:gd name="connsiteX42" fmla="*/ 263747 w 3129227"/>
                <a:gd name="connsiteY42" fmla="*/ 1635875 h 2114196"/>
                <a:gd name="connsiteX43" fmla="*/ 292100 w 3129227"/>
                <a:gd name="connsiteY43" fmla="*/ 1628392 h 2114196"/>
                <a:gd name="connsiteX44" fmla="*/ 301307 w 3129227"/>
                <a:gd name="connsiteY44" fmla="*/ 1624256 h 2114196"/>
                <a:gd name="connsiteX45" fmla="*/ 304376 w 3129227"/>
                <a:gd name="connsiteY45" fmla="*/ 1622779 h 2114196"/>
                <a:gd name="connsiteX46" fmla="*/ 322207 w 3129227"/>
                <a:gd name="connsiteY46" fmla="*/ 1614608 h 2114196"/>
                <a:gd name="connsiteX47" fmla="*/ 324545 w 3129227"/>
                <a:gd name="connsiteY47" fmla="*/ 1613919 h 2114196"/>
                <a:gd name="connsiteX48" fmla="*/ 332876 w 3129227"/>
                <a:gd name="connsiteY48" fmla="*/ 1611358 h 2114196"/>
                <a:gd name="connsiteX49" fmla="*/ 525795 w 3129227"/>
                <a:gd name="connsiteY49" fmla="*/ 1541257 h 2114196"/>
                <a:gd name="connsiteX50" fmla="*/ 680717 w 3129227"/>
                <a:gd name="connsiteY50" fmla="*/ 1485531 h 2114196"/>
                <a:gd name="connsiteX51" fmla="*/ 682324 w 3129227"/>
                <a:gd name="connsiteY51" fmla="*/ 1484940 h 2114196"/>
                <a:gd name="connsiteX52" fmla="*/ 690655 w 3129227"/>
                <a:gd name="connsiteY52" fmla="*/ 1481494 h 2114196"/>
                <a:gd name="connsiteX53" fmla="*/ 723246 w 3129227"/>
                <a:gd name="connsiteY53" fmla="*/ 1463575 h 2114196"/>
                <a:gd name="connsiteX54" fmla="*/ 771184 w 3129227"/>
                <a:gd name="connsiteY54" fmla="*/ 1425767 h 2114196"/>
                <a:gd name="connsiteX55" fmla="*/ 772353 w 3129227"/>
                <a:gd name="connsiteY55" fmla="*/ 1425963 h 2114196"/>
                <a:gd name="connsiteX56" fmla="*/ 866766 w 3129227"/>
                <a:gd name="connsiteY56" fmla="*/ 1485333 h 2114196"/>
                <a:gd name="connsiteX57" fmla="*/ 868083 w 3129227"/>
                <a:gd name="connsiteY57" fmla="*/ 1545295 h 2114196"/>
                <a:gd name="connsiteX58" fmla="*/ 854783 w 3129227"/>
                <a:gd name="connsiteY58" fmla="*/ 1581231 h 2114196"/>
                <a:gd name="connsiteX59" fmla="*/ 800852 w 3129227"/>
                <a:gd name="connsiteY59" fmla="*/ 1591570 h 2114196"/>
                <a:gd name="connsiteX60" fmla="*/ 790913 w 3129227"/>
                <a:gd name="connsiteY60" fmla="*/ 1583397 h 2114196"/>
                <a:gd name="connsiteX61" fmla="*/ 789453 w 3129227"/>
                <a:gd name="connsiteY61" fmla="*/ 1579065 h 2114196"/>
                <a:gd name="connsiteX62" fmla="*/ 787261 w 3129227"/>
                <a:gd name="connsiteY62" fmla="*/ 1570696 h 2114196"/>
                <a:gd name="connsiteX63" fmla="*/ 763877 w 3129227"/>
                <a:gd name="connsiteY63" fmla="*/ 1515264 h 2114196"/>
                <a:gd name="connsiteX64" fmla="*/ 739030 w 3129227"/>
                <a:gd name="connsiteY64" fmla="*/ 1453925 h 2114196"/>
                <a:gd name="connsiteX65" fmla="*/ 771184 w 3129227"/>
                <a:gd name="connsiteY65" fmla="*/ 1425767 h 2114196"/>
                <a:gd name="connsiteX66" fmla="*/ 745022 w 3129227"/>
                <a:gd name="connsiteY66" fmla="*/ 1199118 h 2114196"/>
                <a:gd name="connsiteX67" fmla="*/ 775275 w 3129227"/>
                <a:gd name="connsiteY67" fmla="*/ 1224028 h 2114196"/>
                <a:gd name="connsiteX68" fmla="*/ 796613 w 3129227"/>
                <a:gd name="connsiteY68" fmla="*/ 1283790 h 2114196"/>
                <a:gd name="connsiteX69" fmla="*/ 794568 w 3129227"/>
                <a:gd name="connsiteY69" fmla="*/ 1288517 h 2114196"/>
                <a:gd name="connsiteX70" fmla="*/ 770746 w 3129227"/>
                <a:gd name="connsiteY70" fmla="*/ 1340208 h 2114196"/>
                <a:gd name="connsiteX71" fmla="*/ 755691 w 3129227"/>
                <a:gd name="connsiteY71" fmla="*/ 1342965 h 2114196"/>
                <a:gd name="connsiteX72" fmla="*/ 750139 w 3129227"/>
                <a:gd name="connsiteY72" fmla="*/ 1332822 h 2114196"/>
                <a:gd name="connsiteX73" fmla="*/ 735961 w 3129227"/>
                <a:gd name="connsiteY73" fmla="*/ 1208570 h 2114196"/>
                <a:gd name="connsiteX74" fmla="*/ 745022 w 3129227"/>
                <a:gd name="connsiteY74" fmla="*/ 1199118 h 2114196"/>
                <a:gd name="connsiteX75" fmla="*/ 663891 w 3129227"/>
                <a:gd name="connsiteY75" fmla="*/ 1185198 h 2114196"/>
                <a:gd name="connsiteX76" fmla="*/ 718715 w 3129227"/>
                <a:gd name="connsiteY76" fmla="*/ 1188976 h 2114196"/>
                <a:gd name="connsiteX77" fmla="*/ 728508 w 3129227"/>
                <a:gd name="connsiteY77" fmla="*/ 1192226 h 2114196"/>
                <a:gd name="connsiteX78" fmla="*/ 722222 w 3129227"/>
                <a:gd name="connsiteY78" fmla="*/ 1200397 h 2114196"/>
                <a:gd name="connsiteX79" fmla="*/ 734939 w 3129227"/>
                <a:gd name="connsiteY79" fmla="*/ 1338435 h 2114196"/>
                <a:gd name="connsiteX80" fmla="*/ 745608 w 3129227"/>
                <a:gd name="connsiteY80" fmla="*/ 1355664 h 2114196"/>
                <a:gd name="connsiteX81" fmla="*/ 758761 w 3129227"/>
                <a:gd name="connsiteY81" fmla="*/ 1360194 h 2114196"/>
                <a:gd name="connsiteX82" fmla="*/ 737277 w 3129227"/>
                <a:gd name="connsiteY82" fmla="*/ 1390518 h 2114196"/>
                <a:gd name="connsiteX83" fmla="*/ 667417 w 3129227"/>
                <a:gd name="connsiteY83" fmla="*/ 1438861 h 2114196"/>
                <a:gd name="connsiteX84" fmla="*/ 664055 w 3129227"/>
                <a:gd name="connsiteY84" fmla="*/ 1439945 h 2114196"/>
                <a:gd name="connsiteX85" fmla="*/ 509718 w 3129227"/>
                <a:gd name="connsiteY85" fmla="*/ 1495475 h 2114196"/>
                <a:gd name="connsiteX86" fmla="*/ 315483 w 3129227"/>
                <a:gd name="connsiteY86" fmla="*/ 1565773 h 2114196"/>
                <a:gd name="connsiteX87" fmla="*/ 312707 w 3129227"/>
                <a:gd name="connsiteY87" fmla="*/ 1566462 h 2114196"/>
                <a:gd name="connsiteX88" fmla="*/ 298530 w 3129227"/>
                <a:gd name="connsiteY88" fmla="*/ 1571779 h 2114196"/>
                <a:gd name="connsiteX89" fmla="*/ 289323 w 3129227"/>
                <a:gd name="connsiteY89" fmla="*/ 1576111 h 2114196"/>
                <a:gd name="connsiteX90" fmla="*/ 278947 w 3129227"/>
                <a:gd name="connsiteY90" fmla="*/ 1580640 h 2114196"/>
                <a:gd name="connsiteX91" fmla="*/ 275585 w 3129227"/>
                <a:gd name="connsiteY91" fmla="*/ 1582315 h 2114196"/>
                <a:gd name="connsiteX92" fmla="*/ 255709 w 3129227"/>
                <a:gd name="connsiteY92" fmla="*/ 1587532 h 2114196"/>
                <a:gd name="connsiteX93" fmla="*/ 247523 w 3129227"/>
                <a:gd name="connsiteY93" fmla="*/ 1585759 h 2114196"/>
                <a:gd name="connsiteX94" fmla="*/ 238170 w 3129227"/>
                <a:gd name="connsiteY94" fmla="*/ 1586449 h 2114196"/>
                <a:gd name="connsiteX95" fmla="*/ 234954 w 3129227"/>
                <a:gd name="connsiteY95" fmla="*/ 1585563 h 2114196"/>
                <a:gd name="connsiteX96" fmla="*/ 164217 w 3129227"/>
                <a:gd name="connsiteY96" fmla="*/ 1522747 h 2114196"/>
                <a:gd name="connsiteX97" fmla="*/ 125048 w 3129227"/>
                <a:gd name="connsiteY97" fmla="*/ 1353696 h 2114196"/>
                <a:gd name="connsiteX98" fmla="*/ 170210 w 3129227"/>
                <a:gd name="connsiteY98" fmla="*/ 1278180 h 2114196"/>
                <a:gd name="connsiteX99" fmla="*/ 170939 w 3129227"/>
                <a:gd name="connsiteY99" fmla="*/ 1278180 h 2114196"/>
                <a:gd name="connsiteX100" fmla="*/ 187894 w 3129227"/>
                <a:gd name="connsiteY100" fmla="*/ 1276112 h 2114196"/>
                <a:gd name="connsiteX101" fmla="*/ 500658 w 3129227"/>
                <a:gd name="connsiteY101" fmla="*/ 1244900 h 2114196"/>
                <a:gd name="connsiteX102" fmla="*/ 566426 w 3129227"/>
                <a:gd name="connsiteY102" fmla="*/ 1221862 h 2114196"/>
                <a:gd name="connsiteX103" fmla="*/ 594195 w 3129227"/>
                <a:gd name="connsiteY103" fmla="*/ 1207880 h 2114196"/>
                <a:gd name="connsiteX104" fmla="*/ 607933 w 3129227"/>
                <a:gd name="connsiteY104" fmla="*/ 1200791 h 2114196"/>
                <a:gd name="connsiteX105" fmla="*/ 612902 w 3129227"/>
                <a:gd name="connsiteY105" fmla="*/ 1198034 h 2114196"/>
                <a:gd name="connsiteX106" fmla="*/ 663891 w 3129227"/>
                <a:gd name="connsiteY106" fmla="*/ 1185198 h 2114196"/>
                <a:gd name="connsiteX107" fmla="*/ 736839 w 3129227"/>
                <a:gd name="connsiteY107" fmla="*/ 989599 h 2114196"/>
                <a:gd name="connsiteX108" fmla="*/ 753791 w 3129227"/>
                <a:gd name="connsiteY108" fmla="*/ 1029574 h 2114196"/>
                <a:gd name="connsiteX109" fmla="*/ 766215 w 3129227"/>
                <a:gd name="connsiteY109" fmla="*/ 1073684 h 2114196"/>
                <a:gd name="connsiteX110" fmla="*/ 762853 w 3129227"/>
                <a:gd name="connsiteY110" fmla="*/ 1108045 h 2114196"/>
                <a:gd name="connsiteX111" fmla="*/ 752915 w 3129227"/>
                <a:gd name="connsiteY111" fmla="*/ 1116216 h 2114196"/>
                <a:gd name="connsiteX112" fmla="*/ 745899 w 3129227"/>
                <a:gd name="connsiteY112" fmla="*/ 1119071 h 2114196"/>
                <a:gd name="connsiteX113" fmla="*/ 735377 w 3129227"/>
                <a:gd name="connsiteY113" fmla="*/ 1123109 h 2114196"/>
                <a:gd name="connsiteX114" fmla="*/ 730846 w 3129227"/>
                <a:gd name="connsiteY114" fmla="*/ 1125471 h 2114196"/>
                <a:gd name="connsiteX115" fmla="*/ 727339 w 3129227"/>
                <a:gd name="connsiteY115" fmla="*/ 1126850 h 2114196"/>
                <a:gd name="connsiteX116" fmla="*/ 723246 w 3129227"/>
                <a:gd name="connsiteY116" fmla="*/ 1127637 h 2114196"/>
                <a:gd name="connsiteX117" fmla="*/ 713162 w 3129227"/>
                <a:gd name="connsiteY117" fmla="*/ 1129607 h 2114196"/>
                <a:gd name="connsiteX118" fmla="*/ 708193 w 3129227"/>
                <a:gd name="connsiteY118" fmla="*/ 1130690 h 2114196"/>
                <a:gd name="connsiteX119" fmla="*/ 702055 w 3129227"/>
                <a:gd name="connsiteY119" fmla="*/ 1131280 h 2114196"/>
                <a:gd name="connsiteX120" fmla="*/ 689631 w 3129227"/>
                <a:gd name="connsiteY120" fmla="*/ 1132364 h 2114196"/>
                <a:gd name="connsiteX121" fmla="*/ 689924 w 3129227"/>
                <a:gd name="connsiteY121" fmla="*/ 1136301 h 2114196"/>
                <a:gd name="connsiteX122" fmla="*/ 646224 w 3129227"/>
                <a:gd name="connsiteY122" fmla="*/ 1138369 h 2114196"/>
                <a:gd name="connsiteX123" fmla="*/ 643593 w 3129227"/>
                <a:gd name="connsiteY123" fmla="*/ 1127835 h 2114196"/>
                <a:gd name="connsiteX124" fmla="*/ 636431 w 3129227"/>
                <a:gd name="connsiteY124" fmla="*/ 1083528 h 2114196"/>
                <a:gd name="connsiteX125" fmla="*/ 736839 w 3129227"/>
                <a:gd name="connsiteY125" fmla="*/ 989599 h 2114196"/>
                <a:gd name="connsiteX126" fmla="*/ 1459565 w 3129227"/>
                <a:gd name="connsiteY126" fmla="*/ 946335 h 2114196"/>
                <a:gd name="connsiteX127" fmla="*/ 1455910 w 3129227"/>
                <a:gd name="connsiteY127" fmla="*/ 1014079 h 2114196"/>
                <a:gd name="connsiteX128" fmla="*/ 1442588 w 3129227"/>
                <a:gd name="connsiteY128" fmla="*/ 1079687 h 2114196"/>
                <a:gd name="connsiteX129" fmla="*/ 1396606 w 3129227"/>
                <a:gd name="connsiteY129" fmla="*/ 1206791 h 2114196"/>
                <a:gd name="connsiteX130" fmla="*/ 1458274 w 3129227"/>
                <a:gd name="connsiteY130" fmla="*/ 1083775 h 2114196"/>
                <a:gd name="connsiteX131" fmla="*/ 1468373 w 3129227"/>
                <a:gd name="connsiteY131" fmla="*/ 1014946 h 2114196"/>
                <a:gd name="connsiteX132" fmla="*/ 1459565 w 3129227"/>
                <a:gd name="connsiteY132" fmla="*/ 946335 h 2114196"/>
                <a:gd name="connsiteX133" fmla="*/ 251616 w 3129227"/>
                <a:gd name="connsiteY133" fmla="*/ 1284 h 2114196"/>
                <a:gd name="connsiteX134" fmla="*/ 172548 w 3129227"/>
                <a:gd name="connsiteY134" fmla="*/ 73158 h 2114196"/>
                <a:gd name="connsiteX135" fmla="*/ 253954 w 3129227"/>
                <a:gd name="connsiteY135" fmla="*/ 456649 h 2114196"/>
                <a:gd name="connsiteX136" fmla="*/ 387391 w 3129227"/>
                <a:gd name="connsiteY136" fmla="*/ 568202 h 2114196"/>
                <a:gd name="connsiteX137" fmla="*/ 394698 w 3129227"/>
                <a:gd name="connsiteY137" fmla="*/ 572731 h 2114196"/>
                <a:gd name="connsiteX138" fmla="*/ 500658 w 3129227"/>
                <a:gd name="connsiteY138" fmla="*/ 652579 h 2114196"/>
                <a:gd name="connsiteX139" fmla="*/ 506649 w 3129227"/>
                <a:gd name="connsiteY139" fmla="*/ 656026 h 2114196"/>
                <a:gd name="connsiteX140" fmla="*/ 575487 w 3129227"/>
                <a:gd name="connsiteY140" fmla="*/ 697969 h 2114196"/>
                <a:gd name="connsiteX141" fmla="*/ 564964 w 3129227"/>
                <a:gd name="connsiteY141" fmla="*/ 702892 h 2114196"/>
                <a:gd name="connsiteX142" fmla="*/ 513518 w 3129227"/>
                <a:gd name="connsiteY142" fmla="*/ 720516 h 2114196"/>
                <a:gd name="connsiteX143" fmla="*/ 409605 w 3129227"/>
                <a:gd name="connsiteY143" fmla="*/ 758815 h 2114196"/>
                <a:gd name="connsiteX144" fmla="*/ 264185 w 3129227"/>
                <a:gd name="connsiteY144" fmla="*/ 804795 h 2114196"/>
                <a:gd name="connsiteX145" fmla="*/ 87050 w 3129227"/>
                <a:gd name="connsiteY145" fmla="*/ 909554 h 2114196"/>
                <a:gd name="connsiteX146" fmla="*/ 90 w 3129227"/>
                <a:gd name="connsiteY146" fmla="*/ 1100168 h 2114196"/>
                <a:gd name="connsiteX147" fmla="*/ 77988 w 3129227"/>
                <a:gd name="connsiteY147" fmla="*/ 1249627 h 2114196"/>
                <a:gd name="connsiteX148" fmla="*/ 115403 w 3129227"/>
                <a:gd name="connsiteY148" fmla="*/ 1267250 h 2114196"/>
                <a:gd name="connsiteX149" fmla="*/ 76526 w 3129227"/>
                <a:gd name="connsiteY149" fmla="*/ 1354582 h 2114196"/>
                <a:gd name="connsiteX150" fmla="*/ 133525 w 3129227"/>
                <a:gd name="connsiteY150" fmla="*/ 1561048 h 2114196"/>
                <a:gd name="connsiteX151" fmla="*/ 190232 w 3129227"/>
                <a:gd name="connsiteY151" fmla="*/ 1611358 h 2114196"/>
                <a:gd name="connsiteX152" fmla="*/ 173279 w 3129227"/>
                <a:gd name="connsiteY152" fmla="*/ 1738468 h 2114196"/>
                <a:gd name="connsiteX153" fmla="*/ 320892 w 3129227"/>
                <a:gd name="connsiteY153" fmla="*/ 1896591 h 2114196"/>
                <a:gd name="connsiteX154" fmla="*/ 323814 w 3129227"/>
                <a:gd name="connsiteY154" fmla="*/ 1975257 h 2114196"/>
                <a:gd name="connsiteX155" fmla="*/ 478151 w 3129227"/>
                <a:gd name="connsiteY155" fmla="*/ 2102169 h 2114196"/>
                <a:gd name="connsiteX156" fmla="*/ 587909 w 3129227"/>
                <a:gd name="connsiteY156" fmla="*/ 2104335 h 2114196"/>
                <a:gd name="connsiteX157" fmla="*/ 619771 w 3129227"/>
                <a:gd name="connsiteY157" fmla="*/ 2094883 h 2114196"/>
                <a:gd name="connsiteX158" fmla="*/ 651486 w 3129227"/>
                <a:gd name="connsiteY158" fmla="*/ 2089468 h 2114196"/>
                <a:gd name="connsiteX159" fmla="*/ 756422 w 3129227"/>
                <a:gd name="connsiteY159" fmla="*/ 2111622 h 2114196"/>
                <a:gd name="connsiteX160" fmla="*/ 1080148 w 3129227"/>
                <a:gd name="connsiteY160" fmla="*/ 2026259 h 2114196"/>
                <a:gd name="connsiteX161" fmla="*/ 1357396 w 3129227"/>
                <a:gd name="connsiteY161" fmla="*/ 1904958 h 2114196"/>
                <a:gd name="connsiteX162" fmla="*/ 1386189 w 3129227"/>
                <a:gd name="connsiteY162" fmla="*/ 1890289 h 2114196"/>
                <a:gd name="connsiteX163" fmla="*/ 1573700 w 3129227"/>
                <a:gd name="connsiteY163" fmla="*/ 1818317 h 2114196"/>
                <a:gd name="connsiteX164" fmla="*/ 2600999 w 3129227"/>
                <a:gd name="connsiteY164" fmla="*/ 1910571 h 2114196"/>
                <a:gd name="connsiteX165" fmla="*/ 2856326 w 3129227"/>
                <a:gd name="connsiteY165" fmla="*/ 1935088 h 2114196"/>
                <a:gd name="connsiteX166" fmla="*/ 3113962 w 3129227"/>
                <a:gd name="connsiteY166" fmla="*/ 1957939 h 2114196"/>
                <a:gd name="connsiteX167" fmla="*/ 3129227 w 3129227"/>
                <a:gd name="connsiteY167" fmla="*/ 1959178 h 2114196"/>
                <a:gd name="connsiteX168" fmla="*/ 3129227 w 3129227"/>
                <a:gd name="connsiteY168" fmla="*/ 1909974 h 2114196"/>
                <a:gd name="connsiteX169" fmla="*/ 3117786 w 3129227"/>
                <a:gd name="connsiteY169" fmla="*/ 1909003 h 2114196"/>
                <a:gd name="connsiteX170" fmla="*/ 2861003 w 3129227"/>
                <a:gd name="connsiteY170" fmla="*/ 1886055 h 2114196"/>
                <a:gd name="connsiteX171" fmla="*/ 2605968 w 3129227"/>
                <a:gd name="connsiteY171" fmla="*/ 1861540 h 2114196"/>
                <a:gd name="connsiteX172" fmla="*/ 1571362 w 3129227"/>
                <a:gd name="connsiteY172" fmla="*/ 1768990 h 2114196"/>
                <a:gd name="connsiteX173" fmla="*/ 1567124 w 3129227"/>
                <a:gd name="connsiteY173" fmla="*/ 1769679 h 2114196"/>
                <a:gd name="connsiteX174" fmla="*/ 1567124 w 3129227"/>
                <a:gd name="connsiteY174" fmla="*/ 1767906 h 2114196"/>
                <a:gd name="connsiteX175" fmla="*/ 1568002 w 3129227"/>
                <a:gd name="connsiteY175" fmla="*/ 1750085 h 2114196"/>
                <a:gd name="connsiteX176" fmla="*/ 1572240 w 3129227"/>
                <a:gd name="connsiteY176" fmla="*/ 1714149 h 2114196"/>
                <a:gd name="connsiteX177" fmla="*/ 1581009 w 3129227"/>
                <a:gd name="connsiteY177" fmla="*/ 1640600 h 2114196"/>
                <a:gd name="connsiteX178" fmla="*/ 1572824 w 3129227"/>
                <a:gd name="connsiteY178" fmla="*/ 1493506 h 2114196"/>
                <a:gd name="connsiteX179" fmla="*/ 1565517 w 3129227"/>
                <a:gd name="connsiteY179" fmla="*/ 1347493 h 2114196"/>
                <a:gd name="connsiteX180" fmla="*/ 1573555 w 3129227"/>
                <a:gd name="connsiteY180" fmla="*/ 1274733 h 2114196"/>
                <a:gd name="connsiteX181" fmla="*/ 1575017 w 3129227"/>
                <a:gd name="connsiteY181" fmla="*/ 1256518 h 2114196"/>
                <a:gd name="connsiteX182" fmla="*/ 1577793 w 3129227"/>
                <a:gd name="connsiteY182" fmla="*/ 1238402 h 2114196"/>
                <a:gd name="connsiteX183" fmla="*/ 1582762 w 3129227"/>
                <a:gd name="connsiteY183" fmla="*/ 1202072 h 2114196"/>
                <a:gd name="connsiteX184" fmla="*/ 1584517 w 3129227"/>
                <a:gd name="connsiteY184" fmla="*/ 1201481 h 2114196"/>
                <a:gd name="connsiteX185" fmla="*/ 1582617 w 3129227"/>
                <a:gd name="connsiteY185" fmla="*/ 1202072 h 2114196"/>
                <a:gd name="connsiteX186" fmla="*/ 1576478 w 3129227"/>
                <a:gd name="connsiteY186" fmla="*/ 1238204 h 2114196"/>
                <a:gd name="connsiteX187" fmla="*/ 1573117 w 3129227"/>
                <a:gd name="connsiteY187" fmla="*/ 1256025 h 2114196"/>
                <a:gd name="connsiteX188" fmla="*/ 1570924 w 3129227"/>
                <a:gd name="connsiteY188" fmla="*/ 1274339 h 2114196"/>
                <a:gd name="connsiteX189" fmla="*/ 1561133 w 3129227"/>
                <a:gd name="connsiteY189" fmla="*/ 1347297 h 2114196"/>
                <a:gd name="connsiteX190" fmla="*/ 1564347 w 3129227"/>
                <a:gd name="connsiteY190" fmla="*/ 1494391 h 2114196"/>
                <a:gd name="connsiteX191" fmla="*/ 1568440 w 3129227"/>
                <a:gd name="connsiteY191" fmla="*/ 1640207 h 2114196"/>
                <a:gd name="connsiteX192" fmla="*/ 1557917 w 3129227"/>
                <a:gd name="connsiteY192" fmla="*/ 1711983 h 2114196"/>
                <a:gd name="connsiteX193" fmla="*/ 1552509 w 3129227"/>
                <a:gd name="connsiteY193" fmla="*/ 1748805 h 2114196"/>
                <a:gd name="connsiteX194" fmla="*/ 1551193 w 3129227"/>
                <a:gd name="connsiteY194" fmla="*/ 1767710 h 2114196"/>
                <a:gd name="connsiteX195" fmla="*/ 1551193 w 3129227"/>
                <a:gd name="connsiteY195" fmla="*/ 1771845 h 2114196"/>
                <a:gd name="connsiteX196" fmla="*/ 1364265 w 3129227"/>
                <a:gd name="connsiteY196" fmla="*/ 1846673 h 2114196"/>
                <a:gd name="connsiteX197" fmla="*/ 1336060 w 3129227"/>
                <a:gd name="connsiteY197" fmla="*/ 1860851 h 2114196"/>
                <a:gd name="connsiteX198" fmla="*/ 1063486 w 3129227"/>
                <a:gd name="connsiteY198" fmla="*/ 1980181 h 2114196"/>
                <a:gd name="connsiteX199" fmla="*/ 750577 w 3129227"/>
                <a:gd name="connsiteY199" fmla="*/ 2063081 h 2114196"/>
                <a:gd name="connsiteX200" fmla="*/ 681446 w 3129227"/>
                <a:gd name="connsiteY200" fmla="*/ 2050971 h 2114196"/>
                <a:gd name="connsiteX201" fmla="*/ 601648 w 3129227"/>
                <a:gd name="connsiteY201" fmla="*/ 2049298 h 2114196"/>
                <a:gd name="connsiteX202" fmla="*/ 581918 w 3129227"/>
                <a:gd name="connsiteY202" fmla="*/ 2055697 h 2114196"/>
                <a:gd name="connsiteX203" fmla="*/ 489258 w 3129227"/>
                <a:gd name="connsiteY203" fmla="*/ 2054615 h 2114196"/>
                <a:gd name="connsiteX204" fmla="*/ 368829 w 3129227"/>
                <a:gd name="connsiteY204" fmla="*/ 1957044 h 2114196"/>
                <a:gd name="connsiteX205" fmla="*/ 367660 w 3129227"/>
                <a:gd name="connsiteY205" fmla="*/ 1908405 h 2114196"/>
                <a:gd name="connsiteX206" fmla="*/ 367952 w 3129227"/>
                <a:gd name="connsiteY206" fmla="*/ 1908405 h 2114196"/>
                <a:gd name="connsiteX207" fmla="*/ 397183 w 3129227"/>
                <a:gd name="connsiteY207" fmla="*/ 1908405 h 2114196"/>
                <a:gd name="connsiteX208" fmla="*/ 469965 w 3129227"/>
                <a:gd name="connsiteY208" fmla="*/ 1884480 h 2114196"/>
                <a:gd name="connsiteX209" fmla="*/ 491449 w 3129227"/>
                <a:gd name="connsiteY209" fmla="*/ 1875225 h 2114196"/>
                <a:gd name="connsiteX210" fmla="*/ 724561 w 3129227"/>
                <a:gd name="connsiteY210" fmla="*/ 1775881 h 2114196"/>
                <a:gd name="connsiteX211" fmla="*/ 736839 w 3129227"/>
                <a:gd name="connsiteY211" fmla="*/ 1770072 h 2114196"/>
                <a:gd name="connsiteX212" fmla="*/ 787261 w 3129227"/>
                <a:gd name="connsiteY212" fmla="*/ 1795475 h 2114196"/>
                <a:gd name="connsiteX213" fmla="*/ 798513 w 3129227"/>
                <a:gd name="connsiteY213" fmla="*/ 1794589 h 2114196"/>
                <a:gd name="connsiteX214" fmla="*/ 848206 w 3129227"/>
                <a:gd name="connsiteY214" fmla="*/ 1778736 h 2114196"/>
                <a:gd name="connsiteX215" fmla="*/ 848937 w 3129227"/>
                <a:gd name="connsiteY215" fmla="*/ 1783463 h 2114196"/>
                <a:gd name="connsiteX216" fmla="*/ 852006 w 3129227"/>
                <a:gd name="connsiteY216" fmla="*/ 1807289 h 2114196"/>
                <a:gd name="connsiteX217" fmla="*/ 835928 w 3129227"/>
                <a:gd name="connsiteY217" fmla="*/ 1854648 h 2114196"/>
                <a:gd name="connsiteX218" fmla="*/ 803044 w 3129227"/>
                <a:gd name="connsiteY218" fmla="*/ 1898460 h 2114196"/>
                <a:gd name="connsiteX219" fmla="*/ 783022 w 3129227"/>
                <a:gd name="connsiteY219" fmla="*/ 1918743 h 2114196"/>
                <a:gd name="connsiteX220" fmla="*/ 773961 w 3129227"/>
                <a:gd name="connsiteY220" fmla="*/ 1929279 h 2114196"/>
                <a:gd name="connsiteX221" fmla="*/ 763877 w 3129227"/>
                <a:gd name="connsiteY221" fmla="*/ 1936564 h 2114196"/>
                <a:gd name="connsiteX222" fmla="*/ 751015 w 3129227"/>
                <a:gd name="connsiteY222" fmla="*/ 1944735 h 2114196"/>
                <a:gd name="connsiteX223" fmla="*/ 741370 w 3129227"/>
                <a:gd name="connsiteY223" fmla="*/ 1958322 h 2114196"/>
                <a:gd name="connsiteX224" fmla="*/ 736839 w 3129227"/>
                <a:gd name="connsiteY224" fmla="*/ 1987762 h 2114196"/>
                <a:gd name="connsiteX225" fmla="*/ 738739 w 3129227"/>
                <a:gd name="connsiteY225" fmla="*/ 2044769 h 2114196"/>
                <a:gd name="connsiteX226" fmla="*/ 742830 w 3129227"/>
                <a:gd name="connsiteY226" fmla="*/ 1988155 h 2114196"/>
                <a:gd name="connsiteX227" fmla="*/ 749553 w 3129227"/>
                <a:gd name="connsiteY227" fmla="*/ 1962163 h 2114196"/>
                <a:gd name="connsiteX228" fmla="*/ 757299 w 3129227"/>
                <a:gd name="connsiteY228" fmla="*/ 1953301 h 2114196"/>
                <a:gd name="connsiteX229" fmla="*/ 769137 w 3129227"/>
                <a:gd name="connsiteY229" fmla="*/ 1947492 h 2114196"/>
                <a:gd name="connsiteX230" fmla="*/ 782875 w 3129227"/>
                <a:gd name="connsiteY230" fmla="*/ 1939616 h 2114196"/>
                <a:gd name="connsiteX231" fmla="*/ 793399 w 3129227"/>
                <a:gd name="connsiteY231" fmla="*/ 1929672 h 2114196"/>
                <a:gd name="connsiteX232" fmla="*/ 815468 w 3129227"/>
                <a:gd name="connsiteY232" fmla="*/ 1911654 h 2114196"/>
                <a:gd name="connsiteX233" fmla="*/ 855659 w 3129227"/>
                <a:gd name="connsiteY233" fmla="*/ 1868431 h 2114196"/>
                <a:gd name="connsiteX234" fmla="*/ 881674 w 3129227"/>
                <a:gd name="connsiteY234" fmla="*/ 1810931 h 2114196"/>
                <a:gd name="connsiteX235" fmla="*/ 881383 w 3129227"/>
                <a:gd name="connsiteY235" fmla="*/ 1778245 h 2114196"/>
                <a:gd name="connsiteX236" fmla="*/ 880943 w 3129227"/>
                <a:gd name="connsiteY236" fmla="*/ 1773518 h 2114196"/>
                <a:gd name="connsiteX237" fmla="*/ 885474 w 3129227"/>
                <a:gd name="connsiteY237" fmla="*/ 1769876 h 2114196"/>
                <a:gd name="connsiteX238" fmla="*/ 904474 w 3129227"/>
                <a:gd name="connsiteY238" fmla="*/ 1733545 h 2114196"/>
                <a:gd name="connsiteX239" fmla="*/ 898628 w 3129227"/>
                <a:gd name="connsiteY239" fmla="*/ 1694852 h 2114196"/>
                <a:gd name="connsiteX240" fmla="*/ 877143 w 3129227"/>
                <a:gd name="connsiteY240" fmla="*/ 1666889 h 2114196"/>
                <a:gd name="connsiteX241" fmla="*/ 875755 w 3129227"/>
                <a:gd name="connsiteY241" fmla="*/ 1665019 h 2114196"/>
                <a:gd name="connsiteX242" fmla="*/ 875683 w 3129227"/>
                <a:gd name="connsiteY242" fmla="*/ 1664921 h 2114196"/>
                <a:gd name="connsiteX243" fmla="*/ 872174 w 3129227"/>
                <a:gd name="connsiteY243" fmla="*/ 1661474 h 2114196"/>
                <a:gd name="connsiteX244" fmla="*/ 870274 w 3129227"/>
                <a:gd name="connsiteY244" fmla="*/ 1660194 h 2114196"/>
                <a:gd name="connsiteX245" fmla="*/ 873635 w 3129227"/>
                <a:gd name="connsiteY245" fmla="*/ 1654187 h 2114196"/>
                <a:gd name="connsiteX246" fmla="*/ 873928 w 3129227"/>
                <a:gd name="connsiteY246" fmla="*/ 1654187 h 2114196"/>
                <a:gd name="connsiteX247" fmla="*/ 882990 w 3129227"/>
                <a:gd name="connsiteY247" fmla="*/ 1642177 h 2114196"/>
                <a:gd name="connsiteX248" fmla="*/ 885766 w 3129227"/>
                <a:gd name="connsiteY248" fmla="*/ 1634791 h 2114196"/>
                <a:gd name="connsiteX249" fmla="*/ 887081 w 3129227"/>
                <a:gd name="connsiteY249" fmla="*/ 1631345 h 2114196"/>
                <a:gd name="connsiteX250" fmla="*/ 899943 w 3129227"/>
                <a:gd name="connsiteY250" fmla="*/ 1596491 h 2114196"/>
                <a:gd name="connsiteX251" fmla="*/ 910904 w 3129227"/>
                <a:gd name="connsiteY251" fmla="*/ 1566462 h 2114196"/>
                <a:gd name="connsiteX252" fmla="*/ 908274 w 3129227"/>
                <a:gd name="connsiteY252" fmla="*/ 1462098 h 2114196"/>
                <a:gd name="connsiteX253" fmla="*/ 801144 w 3129227"/>
                <a:gd name="connsiteY253" fmla="*/ 1382740 h 2114196"/>
                <a:gd name="connsiteX254" fmla="*/ 833737 w 3129227"/>
                <a:gd name="connsiteY254" fmla="*/ 1320810 h 2114196"/>
                <a:gd name="connsiteX255" fmla="*/ 835637 w 3129227"/>
                <a:gd name="connsiteY255" fmla="*/ 1323371 h 2114196"/>
                <a:gd name="connsiteX256" fmla="*/ 846013 w 3129227"/>
                <a:gd name="connsiteY256" fmla="*/ 1334399 h 2114196"/>
                <a:gd name="connsiteX257" fmla="*/ 857121 w 3129227"/>
                <a:gd name="connsiteY257" fmla="*/ 1344243 h 2114196"/>
                <a:gd name="connsiteX258" fmla="*/ 908566 w 3129227"/>
                <a:gd name="connsiteY258" fmla="*/ 1372008 h 2114196"/>
                <a:gd name="connsiteX259" fmla="*/ 1021541 w 3129227"/>
                <a:gd name="connsiteY259" fmla="*/ 1388747 h 2114196"/>
                <a:gd name="connsiteX260" fmla="*/ 1241938 w 3129227"/>
                <a:gd name="connsiteY260" fmla="*/ 1341486 h 2114196"/>
                <a:gd name="connsiteX261" fmla="*/ 1021541 w 3129227"/>
                <a:gd name="connsiteY261" fmla="*/ 1380574 h 2114196"/>
                <a:gd name="connsiteX262" fmla="*/ 912804 w 3129227"/>
                <a:gd name="connsiteY262" fmla="*/ 1360587 h 2114196"/>
                <a:gd name="connsiteX263" fmla="*/ 866183 w 3129227"/>
                <a:gd name="connsiteY263" fmla="*/ 1333315 h 2114196"/>
                <a:gd name="connsiteX264" fmla="*/ 847766 w 3129227"/>
                <a:gd name="connsiteY264" fmla="*/ 1314116 h 2114196"/>
                <a:gd name="connsiteX265" fmla="*/ 840606 w 3129227"/>
                <a:gd name="connsiteY265" fmla="*/ 1302989 h 2114196"/>
                <a:gd name="connsiteX266" fmla="*/ 842944 w 3129227"/>
                <a:gd name="connsiteY266" fmla="*/ 1296295 h 2114196"/>
                <a:gd name="connsiteX267" fmla="*/ 813568 w 3129227"/>
                <a:gd name="connsiteY267" fmla="*/ 1195376 h 2114196"/>
                <a:gd name="connsiteX268" fmla="*/ 769284 w 3129227"/>
                <a:gd name="connsiteY268" fmla="*/ 1157568 h 2114196"/>
                <a:gd name="connsiteX269" fmla="*/ 773522 w 3129227"/>
                <a:gd name="connsiteY269" fmla="*/ 1155402 h 2114196"/>
                <a:gd name="connsiteX270" fmla="*/ 799099 w 3129227"/>
                <a:gd name="connsiteY270" fmla="*/ 1129607 h 2114196"/>
                <a:gd name="connsiteX271" fmla="*/ 804506 w 3129227"/>
                <a:gd name="connsiteY271" fmla="*/ 1066987 h 2114196"/>
                <a:gd name="connsiteX272" fmla="*/ 786968 w 3129227"/>
                <a:gd name="connsiteY272" fmla="*/ 1016282 h 2114196"/>
                <a:gd name="connsiteX273" fmla="*/ 764168 w 3129227"/>
                <a:gd name="connsiteY273" fmla="*/ 970696 h 2114196"/>
                <a:gd name="connsiteX274" fmla="*/ 752915 w 3129227"/>
                <a:gd name="connsiteY274" fmla="*/ 949135 h 2114196"/>
                <a:gd name="connsiteX275" fmla="*/ 735961 w 3129227"/>
                <a:gd name="connsiteY275" fmla="*/ 924816 h 2114196"/>
                <a:gd name="connsiteX276" fmla="*/ 687439 w 3129227"/>
                <a:gd name="connsiteY276" fmla="*/ 896065 h 2114196"/>
                <a:gd name="connsiteX277" fmla="*/ 657186 w 3129227"/>
                <a:gd name="connsiteY277" fmla="*/ 889764 h 2114196"/>
                <a:gd name="connsiteX278" fmla="*/ 656017 w 3129227"/>
                <a:gd name="connsiteY278" fmla="*/ 887401 h 2114196"/>
                <a:gd name="connsiteX279" fmla="*/ 648562 w 3129227"/>
                <a:gd name="connsiteY279" fmla="*/ 873027 h 2114196"/>
                <a:gd name="connsiteX280" fmla="*/ 643009 w 3129227"/>
                <a:gd name="connsiteY280" fmla="*/ 857963 h 2114196"/>
                <a:gd name="connsiteX281" fmla="*/ 638186 w 3129227"/>
                <a:gd name="connsiteY281" fmla="*/ 841815 h 2114196"/>
                <a:gd name="connsiteX282" fmla="*/ 634531 w 3129227"/>
                <a:gd name="connsiteY282" fmla="*/ 825668 h 2114196"/>
                <a:gd name="connsiteX283" fmla="*/ 631171 w 3129227"/>
                <a:gd name="connsiteY283" fmla="*/ 809324 h 2114196"/>
                <a:gd name="connsiteX284" fmla="*/ 633217 w 3129227"/>
                <a:gd name="connsiteY284" fmla="*/ 776243 h 2114196"/>
                <a:gd name="connsiteX285" fmla="*/ 634971 w 3129227"/>
                <a:gd name="connsiteY285" fmla="*/ 775553 h 2114196"/>
                <a:gd name="connsiteX286" fmla="*/ 633217 w 3129227"/>
                <a:gd name="connsiteY286" fmla="*/ 776046 h 2114196"/>
                <a:gd name="connsiteX287" fmla="*/ 627224 w 3129227"/>
                <a:gd name="connsiteY287" fmla="*/ 809324 h 2114196"/>
                <a:gd name="connsiteX288" fmla="*/ 628686 w 3129227"/>
                <a:gd name="connsiteY288" fmla="*/ 826357 h 2114196"/>
                <a:gd name="connsiteX289" fmla="*/ 630440 w 3129227"/>
                <a:gd name="connsiteY289" fmla="*/ 843292 h 2114196"/>
                <a:gd name="connsiteX290" fmla="*/ 633217 w 3129227"/>
                <a:gd name="connsiteY290" fmla="*/ 859931 h 2114196"/>
                <a:gd name="connsiteX291" fmla="*/ 637309 w 3129227"/>
                <a:gd name="connsiteY291" fmla="*/ 876866 h 2114196"/>
                <a:gd name="connsiteX292" fmla="*/ 641255 w 3129227"/>
                <a:gd name="connsiteY292" fmla="*/ 888090 h 2114196"/>
                <a:gd name="connsiteX293" fmla="*/ 635262 w 3129227"/>
                <a:gd name="connsiteY293" fmla="*/ 887598 h 2114196"/>
                <a:gd name="connsiteX294" fmla="*/ 533835 w 3129227"/>
                <a:gd name="connsiteY294" fmla="*/ 897542 h 2114196"/>
                <a:gd name="connsiteX295" fmla="*/ 530180 w 3129227"/>
                <a:gd name="connsiteY295" fmla="*/ 898428 h 2114196"/>
                <a:gd name="connsiteX296" fmla="*/ 524773 w 3129227"/>
                <a:gd name="connsiteY296" fmla="*/ 891733 h 2114196"/>
                <a:gd name="connsiteX297" fmla="*/ 513518 w 3129227"/>
                <a:gd name="connsiteY297" fmla="*/ 878835 h 2114196"/>
                <a:gd name="connsiteX298" fmla="*/ 490135 w 3129227"/>
                <a:gd name="connsiteY298" fmla="*/ 854122 h 2114196"/>
                <a:gd name="connsiteX299" fmla="*/ 463534 w 3129227"/>
                <a:gd name="connsiteY299" fmla="*/ 831969 h 2114196"/>
                <a:gd name="connsiteX300" fmla="*/ 431674 w 3129227"/>
                <a:gd name="connsiteY300" fmla="*/ 820352 h 2114196"/>
                <a:gd name="connsiteX301" fmla="*/ 461636 w 3129227"/>
                <a:gd name="connsiteY301" fmla="*/ 835416 h 2114196"/>
                <a:gd name="connsiteX302" fmla="*/ 483996 w 3129227"/>
                <a:gd name="connsiteY302" fmla="*/ 859045 h 2114196"/>
                <a:gd name="connsiteX303" fmla="*/ 503873 w 3129227"/>
                <a:gd name="connsiteY303" fmla="*/ 886121 h 2114196"/>
                <a:gd name="connsiteX304" fmla="*/ 513373 w 3129227"/>
                <a:gd name="connsiteY304" fmla="*/ 899906 h 2114196"/>
                <a:gd name="connsiteX305" fmla="*/ 514687 w 3129227"/>
                <a:gd name="connsiteY305" fmla="*/ 902072 h 2114196"/>
                <a:gd name="connsiteX306" fmla="*/ 437082 w 3129227"/>
                <a:gd name="connsiteY306" fmla="*/ 924421 h 2114196"/>
                <a:gd name="connsiteX307" fmla="*/ 431674 w 3129227"/>
                <a:gd name="connsiteY307" fmla="*/ 926391 h 2114196"/>
                <a:gd name="connsiteX308" fmla="*/ 408291 w 3129227"/>
                <a:gd name="connsiteY308" fmla="*/ 870861 h 2114196"/>
                <a:gd name="connsiteX309" fmla="*/ 388705 w 3129227"/>
                <a:gd name="connsiteY309" fmla="*/ 847624 h 2114196"/>
                <a:gd name="connsiteX310" fmla="*/ 377598 w 3129227"/>
                <a:gd name="connsiteY310" fmla="*/ 837483 h 2114196"/>
                <a:gd name="connsiteX311" fmla="*/ 366198 w 3129227"/>
                <a:gd name="connsiteY311" fmla="*/ 828032 h 2114196"/>
                <a:gd name="connsiteX312" fmla="*/ 376136 w 3129227"/>
                <a:gd name="connsiteY312" fmla="*/ 839058 h 2114196"/>
                <a:gd name="connsiteX313" fmla="*/ 385783 w 3129227"/>
                <a:gd name="connsiteY313" fmla="*/ 850479 h 2114196"/>
                <a:gd name="connsiteX314" fmla="*/ 401422 w 3129227"/>
                <a:gd name="connsiteY314" fmla="*/ 875193 h 2114196"/>
                <a:gd name="connsiteX315" fmla="*/ 415891 w 3129227"/>
                <a:gd name="connsiteY315" fmla="*/ 926784 h 2114196"/>
                <a:gd name="connsiteX316" fmla="*/ 394552 w 3129227"/>
                <a:gd name="connsiteY316" fmla="*/ 917529 h 2114196"/>
                <a:gd name="connsiteX317" fmla="*/ 348369 w 3129227"/>
                <a:gd name="connsiteY317" fmla="*/ 898428 h 2114196"/>
                <a:gd name="connsiteX318" fmla="*/ 324545 w 3129227"/>
                <a:gd name="connsiteY318" fmla="*/ 890651 h 2114196"/>
                <a:gd name="connsiteX319" fmla="*/ 299407 w 3129227"/>
                <a:gd name="connsiteY319" fmla="*/ 887894 h 2114196"/>
                <a:gd name="connsiteX320" fmla="*/ 274416 w 3129227"/>
                <a:gd name="connsiteY320" fmla="*/ 887205 h 2114196"/>
                <a:gd name="connsiteX321" fmla="*/ 249716 w 3129227"/>
                <a:gd name="connsiteY321" fmla="*/ 890453 h 2114196"/>
                <a:gd name="connsiteX322" fmla="*/ 274416 w 3129227"/>
                <a:gd name="connsiteY322" fmla="*/ 888681 h 2114196"/>
                <a:gd name="connsiteX323" fmla="*/ 299114 w 3129227"/>
                <a:gd name="connsiteY323" fmla="*/ 890847 h 2114196"/>
                <a:gd name="connsiteX324" fmla="*/ 346029 w 3129227"/>
                <a:gd name="connsiteY324" fmla="*/ 903942 h 2114196"/>
                <a:gd name="connsiteX325" fmla="*/ 390460 w 3129227"/>
                <a:gd name="connsiteY325" fmla="*/ 925701 h 2114196"/>
                <a:gd name="connsiteX326" fmla="*/ 412967 w 3129227"/>
                <a:gd name="connsiteY326" fmla="*/ 937123 h 2114196"/>
                <a:gd name="connsiteX327" fmla="*/ 428020 w 3129227"/>
                <a:gd name="connsiteY327" fmla="*/ 939485 h 2114196"/>
                <a:gd name="connsiteX328" fmla="*/ 441027 w 3129227"/>
                <a:gd name="connsiteY328" fmla="*/ 936039 h 2114196"/>
                <a:gd name="connsiteX329" fmla="*/ 528865 w 3129227"/>
                <a:gd name="connsiteY329" fmla="*/ 916938 h 2114196"/>
                <a:gd name="connsiteX330" fmla="*/ 529011 w 3129227"/>
                <a:gd name="connsiteY330" fmla="*/ 917923 h 2114196"/>
                <a:gd name="connsiteX331" fmla="*/ 532518 w 3129227"/>
                <a:gd name="connsiteY331" fmla="*/ 916248 h 2114196"/>
                <a:gd name="connsiteX332" fmla="*/ 537195 w 3129227"/>
                <a:gd name="connsiteY332" fmla="*/ 915363 h 2114196"/>
                <a:gd name="connsiteX333" fmla="*/ 633948 w 3129227"/>
                <a:gd name="connsiteY333" fmla="*/ 911720 h 2114196"/>
                <a:gd name="connsiteX334" fmla="*/ 714039 w 3129227"/>
                <a:gd name="connsiteY334" fmla="*/ 945097 h 2114196"/>
                <a:gd name="connsiteX335" fmla="*/ 724415 w 3129227"/>
                <a:gd name="connsiteY335" fmla="*/ 962032 h 2114196"/>
                <a:gd name="connsiteX336" fmla="*/ 730115 w 3129227"/>
                <a:gd name="connsiteY336" fmla="*/ 974930 h 2114196"/>
                <a:gd name="connsiteX337" fmla="*/ 620355 w 3129227"/>
                <a:gd name="connsiteY337" fmla="*/ 1083528 h 2114196"/>
                <a:gd name="connsiteX338" fmla="*/ 628102 w 3129227"/>
                <a:gd name="connsiteY338" fmla="*/ 1132364 h 2114196"/>
                <a:gd name="connsiteX339" fmla="*/ 630440 w 3129227"/>
                <a:gd name="connsiteY339" fmla="*/ 1141619 h 2114196"/>
                <a:gd name="connsiteX340" fmla="*/ 592295 w 3129227"/>
                <a:gd name="connsiteY340" fmla="*/ 1154122 h 2114196"/>
                <a:gd name="connsiteX341" fmla="*/ 582795 w 3129227"/>
                <a:gd name="connsiteY341" fmla="*/ 1159538 h 2114196"/>
                <a:gd name="connsiteX342" fmla="*/ 577387 w 3129227"/>
                <a:gd name="connsiteY342" fmla="*/ 1162491 h 2114196"/>
                <a:gd name="connsiteX343" fmla="*/ 542018 w 3129227"/>
                <a:gd name="connsiteY343" fmla="*/ 1180115 h 2114196"/>
                <a:gd name="connsiteX344" fmla="*/ 497735 w 3129227"/>
                <a:gd name="connsiteY344" fmla="*/ 1196656 h 2114196"/>
                <a:gd name="connsiteX345" fmla="*/ 182194 w 3129227"/>
                <a:gd name="connsiteY345" fmla="*/ 1228064 h 2114196"/>
                <a:gd name="connsiteX346" fmla="*/ 163925 w 3129227"/>
                <a:gd name="connsiteY346" fmla="*/ 1230230 h 2114196"/>
                <a:gd name="connsiteX347" fmla="*/ 162317 w 3129227"/>
                <a:gd name="connsiteY347" fmla="*/ 1230428 h 2114196"/>
                <a:gd name="connsiteX348" fmla="*/ 154132 w 3129227"/>
                <a:gd name="connsiteY348" fmla="*/ 1229442 h 2114196"/>
                <a:gd name="connsiteX349" fmla="*/ 153841 w 3129227"/>
                <a:gd name="connsiteY349" fmla="*/ 1232396 h 2114196"/>
                <a:gd name="connsiteX350" fmla="*/ 97572 w 3129227"/>
                <a:gd name="connsiteY350" fmla="*/ 1204631 h 2114196"/>
                <a:gd name="connsiteX351" fmla="*/ 48612 w 3129227"/>
                <a:gd name="connsiteY351" fmla="*/ 1098002 h 2114196"/>
                <a:gd name="connsiteX352" fmla="*/ 126365 w 3129227"/>
                <a:gd name="connsiteY352" fmla="*/ 937714 h 2114196"/>
                <a:gd name="connsiteX353" fmla="*/ 275438 w 3129227"/>
                <a:gd name="connsiteY353" fmla="*/ 851760 h 2114196"/>
                <a:gd name="connsiteX354" fmla="*/ 430798 w 3129227"/>
                <a:gd name="connsiteY354" fmla="*/ 802038 h 2114196"/>
                <a:gd name="connsiteX355" fmla="*/ 528426 w 3129227"/>
                <a:gd name="connsiteY355" fmla="*/ 766593 h 2114196"/>
                <a:gd name="connsiteX356" fmla="*/ 583818 w 3129227"/>
                <a:gd name="connsiteY356" fmla="*/ 747394 h 2114196"/>
                <a:gd name="connsiteX357" fmla="*/ 626640 w 3129227"/>
                <a:gd name="connsiteY357" fmla="*/ 688714 h 2114196"/>
                <a:gd name="connsiteX358" fmla="*/ 731722 w 3129227"/>
                <a:gd name="connsiteY358" fmla="*/ 644605 h 2114196"/>
                <a:gd name="connsiteX359" fmla="*/ 834613 w 3129227"/>
                <a:gd name="connsiteY359" fmla="*/ 558356 h 2114196"/>
                <a:gd name="connsiteX360" fmla="*/ 727631 w 3129227"/>
                <a:gd name="connsiteY360" fmla="*/ 637712 h 2114196"/>
                <a:gd name="connsiteX361" fmla="*/ 620355 w 3129227"/>
                <a:gd name="connsiteY361" fmla="*/ 674241 h 2114196"/>
                <a:gd name="connsiteX362" fmla="*/ 530326 w 3129227"/>
                <a:gd name="connsiteY362" fmla="*/ 613393 h 2114196"/>
                <a:gd name="connsiteX363" fmla="*/ 524335 w 3129227"/>
                <a:gd name="connsiteY363" fmla="*/ 610145 h 2114196"/>
                <a:gd name="connsiteX364" fmla="*/ 434451 w 3129227"/>
                <a:gd name="connsiteY364" fmla="*/ 544769 h 2114196"/>
                <a:gd name="connsiteX365" fmla="*/ 422760 w 3129227"/>
                <a:gd name="connsiteY365" fmla="*/ 533152 h 2114196"/>
                <a:gd name="connsiteX366" fmla="*/ 493789 w 3129227"/>
                <a:gd name="connsiteY366" fmla="*/ 475159 h 2114196"/>
                <a:gd name="connsiteX367" fmla="*/ 533835 w 3129227"/>
                <a:gd name="connsiteY367" fmla="*/ 429475 h 2114196"/>
                <a:gd name="connsiteX368" fmla="*/ 553711 w 3129227"/>
                <a:gd name="connsiteY368" fmla="*/ 406731 h 2114196"/>
                <a:gd name="connsiteX369" fmla="*/ 563795 w 3129227"/>
                <a:gd name="connsiteY369" fmla="*/ 395507 h 2114196"/>
                <a:gd name="connsiteX370" fmla="*/ 572271 w 3129227"/>
                <a:gd name="connsiteY370" fmla="*/ 383102 h 2114196"/>
                <a:gd name="connsiteX371" fmla="*/ 563064 w 3129227"/>
                <a:gd name="connsiteY371" fmla="*/ 394918 h 2114196"/>
                <a:gd name="connsiteX372" fmla="*/ 552249 w 3129227"/>
                <a:gd name="connsiteY372" fmla="*/ 405451 h 2114196"/>
                <a:gd name="connsiteX373" fmla="*/ 530764 w 3129227"/>
                <a:gd name="connsiteY373" fmla="*/ 426718 h 2114196"/>
                <a:gd name="connsiteX374" fmla="*/ 487942 w 3129227"/>
                <a:gd name="connsiteY374" fmla="*/ 469351 h 2114196"/>
                <a:gd name="connsiteX375" fmla="*/ 407705 w 3129227"/>
                <a:gd name="connsiteY375" fmla="*/ 523897 h 2114196"/>
                <a:gd name="connsiteX376" fmla="*/ 288592 w 3129227"/>
                <a:gd name="connsiteY376" fmla="*/ 422683 h 2114196"/>
                <a:gd name="connsiteX377" fmla="*/ 218147 w 3129227"/>
                <a:gd name="connsiteY377" fmla="*/ 89895 h 2114196"/>
                <a:gd name="connsiteX378" fmla="*/ 256147 w 3129227"/>
                <a:gd name="connsiteY378" fmla="*/ 49921 h 2114196"/>
                <a:gd name="connsiteX379" fmla="*/ 368098 w 3129227"/>
                <a:gd name="connsiteY379" fmla="*/ 117858 h 2114196"/>
                <a:gd name="connsiteX380" fmla="*/ 382129 w 3129227"/>
                <a:gd name="connsiteY380" fmla="*/ 144934 h 2114196"/>
                <a:gd name="connsiteX381" fmla="*/ 549473 w 3129227"/>
                <a:gd name="connsiteY381" fmla="*/ 290846 h 2114196"/>
                <a:gd name="connsiteX382" fmla="*/ 614364 w 3129227"/>
                <a:gd name="connsiteY382" fmla="*/ 330329 h 2114196"/>
                <a:gd name="connsiteX383" fmla="*/ 907835 w 3129227"/>
                <a:gd name="connsiteY383" fmla="*/ 488057 h 2114196"/>
                <a:gd name="connsiteX384" fmla="*/ 1066701 w 3129227"/>
                <a:gd name="connsiteY384" fmla="*/ 582182 h 2114196"/>
                <a:gd name="connsiteX385" fmla="*/ 1097394 w 3129227"/>
                <a:gd name="connsiteY385" fmla="*/ 608470 h 2114196"/>
                <a:gd name="connsiteX386" fmla="*/ 1216652 w 3129227"/>
                <a:gd name="connsiteY386" fmla="*/ 710670 h 2114196"/>
                <a:gd name="connsiteX387" fmla="*/ 1443042 w 3129227"/>
                <a:gd name="connsiteY387" fmla="*/ 902072 h 2114196"/>
                <a:gd name="connsiteX388" fmla="*/ 1905903 w 3129227"/>
                <a:gd name="connsiteY388" fmla="*/ 975423 h 2114196"/>
                <a:gd name="connsiteX389" fmla="*/ 3032877 w 3129227"/>
                <a:gd name="connsiteY389" fmla="*/ 952383 h 2114196"/>
                <a:gd name="connsiteX390" fmla="*/ 3031707 w 3129227"/>
                <a:gd name="connsiteY390" fmla="*/ 903745 h 2114196"/>
                <a:gd name="connsiteX391" fmla="*/ 1907657 w 3129227"/>
                <a:gd name="connsiteY391" fmla="*/ 926784 h 2114196"/>
                <a:gd name="connsiteX392" fmla="*/ 1472273 w 3129227"/>
                <a:gd name="connsiteY392" fmla="*/ 862886 h 2114196"/>
                <a:gd name="connsiteX393" fmla="*/ 1248807 w 3129227"/>
                <a:gd name="connsiteY393" fmla="*/ 673846 h 2114196"/>
                <a:gd name="connsiteX394" fmla="*/ 1127939 w 3129227"/>
                <a:gd name="connsiteY394" fmla="*/ 570172 h 2114196"/>
                <a:gd name="connsiteX395" fmla="*/ 1099294 w 3129227"/>
                <a:gd name="connsiteY395" fmla="*/ 545851 h 2114196"/>
                <a:gd name="connsiteX396" fmla="*/ 922304 w 3129227"/>
                <a:gd name="connsiteY396" fmla="*/ 441585 h 2114196"/>
                <a:gd name="connsiteX397" fmla="*/ 640524 w 3129227"/>
                <a:gd name="connsiteY397" fmla="*/ 289271 h 2114196"/>
                <a:gd name="connsiteX398" fmla="*/ 572418 w 3129227"/>
                <a:gd name="connsiteY398" fmla="*/ 247821 h 2114196"/>
                <a:gd name="connsiteX399" fmla="*/ 424805 w 3129227"/>
                <a:gd name="connsiteY399" fmla="*/ 121106 h 2114196"/>
                <a:gd name="connsiteX400" fmla="*/ 412236 w 3129227"/>
                <a:gd name="connsiteY400" fmla="*/ 96393 h 2114196"/>
                <a:gd name="connsiteX401" fmla="*/ 251616 w 3129227"/>
                <a:gd name="connsiteY401" fmla="*/ 1284 h 211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Lst>
              <a:rect l="l" t="t" r="r" b="b"/>
              <a:pathLst>
                <a:path w="3129227" h="2114196">
                  <a:moveTo>
                    <a:pt x="840459" y="1701053"/>
                  </a:moveTo>
                  <a:lnTo>
                    <a:pt x="843237" y="1701251"/>
                  </a:lnTo>
                  <a:cubicBezTo>
                    <a:pt x="844697" y="1701448"/>
                    <a:pt x="847766" y="1701448"/>
                    <a:pt x="849228" y="1701448"/>
                  </a:cubicBezTo>
                  <a:cubicBezTo>
                    <a:pt x="849375" y="1701743"/>
                    <a:pt x="849666" y="1701939"/>
                    <a:pt x="850106" y="1702137"/>
                  </a:cubicBezTo>
                  <a:cubicBezTo>
                    <a:pt x="854344" y="1704303"/>
                    <a:pt x="858435" y="1708142"/>
                    <a:pt x="861652" y="1713065"/>
                  </a:cubicBezTo>
                  <a:cubicBezTo>
                    <a:pt x="867644" y="1723601"/>
                    <a:pt x="867935" y="1736302"/>
                    <a:pt x="861213" y="1743686"/>
                  </a:cubicBezTo>
                  <a:cubicBezTo>
                    <a:pt x="860190" y="1744670"/>
                    <a:pt x="859897" y="1745359"/>
                    <a:pt x="857997" y="1746639"/>
                  </a:cubicBezTo>
                  <a:cubicBezTo>
                    <a:pt x="857121" y="1747525"/>
                    <a:pt x="855075" y="1748609"/>
                    <a:pt x="851421" y="1752941"/>
                  </a:cubicBezTo>
                  <a:cubicBezTo>
                    <a:pt x="849666" y="1755303"/>
                    <a:pt x="848790" y="1757667"/>
                    <a:pt x="848206" y="1759735"/>
                  </a:cubicBezTo>
                  <a:lnTo>
                    <a:pt x="847766" y="1760030"/>
                  </a:lnTo>
                  <a:cubicBezTo>
                    <a:pt x="832421" y="1772042"/>
                    <a:pt x="805091" y="1778934"/>
                    <a:pt x="787113" y="1779327"/>
                  </a:cubicBezTo>
                  <a:cubicBezTo>
                    <a:pt x="772646" y="1779524"/>
                    <a:pt x="761391" y="1774404"/>
                    <a:pt x="751891" y="1762787"/>
                  </a:cubicBezTo>
                  <a:cubicBezTo>
                    <a:pt x="783022" y="1747328"/>
                    <a:pt x="814444" y="1728129"/>
                    <a:pt x="840459" y="1701053"/>
                  </a:cubicBezTo>
                  <a:close/>
                  <a:moveTo>
                    <a:pt x="842506" y="1698691"/>
                  </a:moveTo>
                  <a:lnTo>
                    <a:pt x="842944" y="1700168"/>
                  </a:lnTo>
                  <a:cubicBezTo>
                    <a:pt x="842068" y="1700364"/>
                    <a:pt x="841628" y="1700660"/>
                    <a:pt x="840897" y="1700660"/>
                  </a:cubicBezTo>
                  <a:cubicBezTo>
                    <a:pt x="841483" y="1699971"/>
                    <a:pt x="841921" y="1699380"/>
                    <a:pt x="842506" y="1698691"/>
                  </a:cubicBezTo>
                  <a:close/>
                  <a:moveTo>
                    <a:pt x="723246" y="1463575"/>
                  </a:moveTo>
                  <a:cubicBezTo>
                    <a:pt x="727191" y="1483167"/>
                    <a:pt x="738739" y="1503843"/>
                    <a:pt x="749261" y="1522944"/>
                  </a:cubicBezTo>
                  <a:cubicBezTo>
                    <a:pt x="759637" y="1541454"/>
                    <a:pt x="769430" y="1558684"/>
                    <a:pt x="770746" y="1571976"/>
                  </a:cubicBezTo>
                  <a:cubicBezTo>
                    <a:pt x="771184" y="1576997"/>
                    <a:pt x="772791" y="1580640"/>
                    <a:pt x="773815" y="1584283"/>
                  </a:cubicBezTo>
                  <a:lnTo>
                    <a:pt x="775130" y="1588124"/>
                  </a:lnTo>
                  <a:cubicBezTo>
                    <a:pt x="777175" y="1594818"/>
                    <a:pt x="782584" y="1603384"/>
                    <a:pt x="796175" y="1607026"/>
                  </a:cubicBezTo>
                  <a:cubicBezTo>
                    <a:pt x="803191" y="1608996"/>
                    <a:pt x="811813" y="1609192"/>
                    <a:pt x="820875" y="1608110"/>
                  </a:cubicBezTo>
                  <a:cubicBezTo>
                    <a:pt x="829644" y="1607026"/>
                    <a:pt x="838852" y="1604664"/>
                    <a:pt x="847037" y="1601907"/>
                  </a:cubicBezTo>
                  <a:cubicBezTo>
                    <a:pt x="846013" y="1604664"/>
                    <a:pt x="844990" y="1607716"/>
                    <a:pt x="843675" y="1610473"/>
                  </a:cubicBezTo>
                  <a:cubicBezTo>
                    <a:pt x="842068" y="1613524"/>
                    <a:pt x="841337" y="1616578"/>
                    <a:pt x="840168" y="1619335"/>
                  </a:cubicBezTo>
                  <a:cubicBezTo>
                    <a:pt x="840168" y="1619531"/>
                    <a:pt x="840168" y="1619531"/>
                    <a:pt x="840021" y="1619728"/>
                  </a:cubicBezTo>
                  <a:cubicBezTo>
                    <a:pt x="837975" y="1621697"/>
                    <a:pt x="836368" y="1623667"/>
                    <a:pt x="835052" y="1625340"/>
                  </a:cubicBezTo>
                  <a:cubicBezTo>
                    <a:pt x="832421" y="1628983"/>
                    <a:pt x="830082" y="1632922"/>
                    <a:pt x="828182" y="1636957"/>
                  </a:cubicBezTo>
                  <a:cubicBezTo>
                    <a:pt x="827306" y="1638731"/>
                    <a:pt x="826282" y="1640404"/>
                    <a:pt x="825113" y="1642373"/>
                  </a:cubicBezTo>
                  <a:cubicBezTo>
                    <a:pt x="797199" y="1686679"/>
                    <a:pt x="750139" y="1710998"/>
                    <a:pt x="704393" y="1731772"/>
                  </a:cubicBezTo>
                  <a:cubicBezTo>
                    <a:pt x="629562" y="1766035"/>
                    <a:pt x="554149" y="1798232"/>
                    <a:pt x="473620" y="1830131"/>
                  </a:cubicBezTo>
                  <a:cubicBezTo>
                    <a:pt x="466165" y="1833086"/>
                    <a:pt x="458420" y="1836530"/>
                    <a:pt x="450382" y="1839977"/>
                  </a:cubicBezTo>
                  <a:cubicBezTo>
                    <a:pt x="424660" y="1851398"/>
                    <a:pt x="398060" y="1863213"/>
                    <a:pt x="374529" y="1859964"/>
                  </a:cubicBezTo>
                  <a:cubicBezTo>
                    <a:pt x="373067" y="1859767"/>
                    <a:pt x="371752" y="1859373"/>
                    <a:pt x="370436" y="1858881"/>
                  </a:cubicBezTo>
                  <a:cubicBezTo>
                    <a:pt x="367076" y="1857896"/>
                    <a:pt x="362107" y="1856517"/>
                    <a:pt x="356552" y="1856124"/>
                  </a:cubicBezTo>
                  <a:cubicBezTo>
                    <a:pt x="255709" y="1828163"/>
                    <a:pt x="240216" y="1791437"/>
                    <a:pt x="219901" y="1723895"/>
                  </a:cubicBezTo>
                  <a:cubicBezTo>
                    <a:pt x="207039" y="1680870"/>
                    <a:pt x="222385" y="1649659"/>
                    <a:pt x="232470" y="1634990"/>
                  </a:cubicBezTo>
                  <a:cubicBezTo>
                    <a:pt x="233201" y="1634990"/>
                    <a:pt x="233785" y="1635481"/>
                    <a:pt x="234516" y="1635481"/>
                  </a:cubicBezTo>
                  <a:cubicBezTo>
                    <a:pt x="238316" y="1635875"/>
                    <a:pt x="241532" y="1635481"/>
                    <a:pt x="244309" y="1634990"/>
                  </a:cubicBezTo>
                  <a:cubicBezTo>
                    <a:pt x="245916" y="1635481"/>
                    <a:pt x="247816" y="1635875"/>
                    <a:pt x="250154" y="1636072"/>
                  </a:cubicBezTo>
                  <a:cubicBezTo>
                    <a:pt x="254685" y="1636565"/>
                    <a:pt x="259216" y="1636366"/>
                    <a:pt x="263747" y="1635875"/>
                  </a:cubicBezTo>
                  <a:cubicBezTo>
                    <a:pt x="273538" y="1634595"/>
                    <a:pt x="283476" y="1631543"/>
                    <a:pt x="292100" y="1628392"/>
                  </a:cubicBezTo>
                  <a:cubicBezTo>
                    <a:pt x="295461" y="1627111"/>
                    <a:pt x="298238" y="1625735"/>
                    <a:pt x="301307" y="1624256"/>
                  </a:cubicBezTo>
                  <a:cubicBezTo>
                    <a:pt x="302330" y="1623863"/>
                    <a:pt x="303207" y="1623174"/>
                    <a:pt x="304376" y="1622779"/>
                  </a:cubicBezTo>
                  <a:cubicBezTo>
                    <a:pt x="310807" y="1620613"/>
                    <a:pt x="316800" y="1617856"/>
                    <a:pt x="322207" y="1614608"/>
                  </a:cubicBezTo>
                  <a:cubicBezTo>
                    <a:pt x="322792" y="1614412"/>
                    <a:pt x="323669" y="1614214"/>
                    <a:pt x="324545" y="1613919"/>
                  </a:cubicBezTo>
                  <a:cubicBezTo>
                    <a:pt x="327321" y="1613328"/>
                    <a:pt x="330100" y="1612442"/>
                    <a:pt x="332876" y="1611358"/>
                  </a:cubicBezTo>
                  <a:cubicBezTo>
                    <a:pt x="396743" y="1587040"/>
                    <a:pt x="462513" y="1563805"/>
                    <a:pt x="525795" y="1541257"/>
                  </a:cubicBezTo>
                  <a:cubicBezTo>
                    <a:pt x="576802" y="1523140"/>
                    <a:pt x="629417" y="1504730"/>
                    <a:pt x="680717" y="1485531"/>
                  </a:cubicBezTo>
                  <a:lnTo>
                    <a:pt x="682324" y="1484940"/>
                  </a:lnTo>
                  <a:cubicBezTo>
                    <a:pt x="685100" y="1484054"/>
                    <a:pt x="687877" y="1482970"/>
                    <a:pt x="690655" y="1481494"/>
                  </a:cubicBezTo>
                  <a:cubicBezTo>
                    <a:pt x="700884" y="1476078"/>
                    <a:pt x="712139" y="1470269"/>
                    <a:pt x="723246" y="1463575"/>
                  </a:cubicBezTo>
                  <a:close/>
                  <a:moveTo>
                    <a:pt x="771184" y="1425767"/>
                  </a:moveTo>
                  <a:cubicBezTo>
                    <a:pt x="771622" y="1425767"/>
                    <a:pt x="771915" y="1425963"/>
                    <a:pt x="772353" y="1425963"/>
                  </a:cubicBezTo>
                  <a:cubicBezTo>
                    <a:pt x="810499" y="1430492"/>
                    <a:pt x="850252" y="1455402"/>
                    <a:pt x="866766" y="1485333"/>
                  </a:cubicBezTo>
                  <a:cubicBezTo>
                    <a:pt x="877290" y="1504730"/>
                    <a:pt x="877728" y="1524717"/>
                    <a:pt x="868083" y="1545295"/>
                  </a:cubicBezTo>
                  <a:cubicBezTo>
                    <a:pt x="862383" y="1557601"/>
                    <a:pt x="858435" y="1569613"/>
                    <a:pt x="854783" y="1581231"/>
                  </a:cubicBezTo>
                  <a:cubicBezTo>
                    <a:pt x="840897" y="1588615"/>
                    <a:pt x="816052" y="1595704"/>
                    <a:pt x="800852" y="1591570"/>
                  </a:cubicBezTo>
                  <a:cubicBezTo>
                    <a:pt x="793837" y="1589698"/>
                    <a:pt x="791791" y="1585958"/>
                    <a:pt x="790913" y="1583397"/>
                  </a:cubicBezTo>
                  <a:cubicBezTo>
                    <a:pt x="790622" y="1581920"/>
                    <a:pt x="789891" y="1580443"/>
                    <a:pt x="789453" y="1579065"/>
                  </a:cubicBezTo>
                  <a:cubicBezTo>
                    <a:pt x="788430" y="1576111"/>
                    <a:pt x="787553" y="1573749"/>
                    <a:pt x="787261" y="1570696"/>
                  </a:cubicBezTo>
                  <a:cubicBezTo>
                    <a:pt x="785653" y="1554155"/>
                    <a:pt x="775130" y="1535251"/>
                    <a:pt x="763877" y="1515264"/>
                  </a:cubicBezTo>
                  <a:cubicBezTo>
                    <a:pt x="752039" y="1494195"/>
                    <a:pt x="740053" y="1472435"/>
                    <a:pt x="739030" y="1453925"/>
                  </a:cubicBezTo>
                  <a:cubicBezTo>
                    <a:pt x="750577" y="1445950"/>
                    <a:pt x="761537" y="1436695"/>
                    <a:pt x="771184" y="1425767"/>
                  </a:cubicBezTo>
                  <a:close/>
                  <a:moveTo>
                    <a:pt x="745022" y="1199118"/>
                  </a:moveTo>
                  <a:cubicBezTo>
                    <a:pt x="757299" y="1205518"/>
                    <a:pt x="767822" y="1213886"/>
                    <a:pt x="775275" y="1224028"/>
                  </a:cubicBezTo>
                  <a:cubicBezTo>
                    <a:pt x="787699" y="1240568"/>
                    <a:pt x="799099" y="1268726"/>
                    <a:pt x="796613" y="1283790"/>
                  </a:cubicBezTo>
                  <a:cubicBezTo>
                    <a:pt x="795882" y="1285269"/>
                    <a:pt x="795006" y="1287040"/>
                    <a:pt x="794568" y="1288517"/>
                  </a:cubicBezTo>
                  <a:cubicBezTo>
                    <a:pt x="789453" y="1304664"/>
                    <a:pt x="780684" y="1322780"/>
                    <a:pt x="770746" y="1340208"/>
                  </a:cubicBezTo>
                  <a:cubicBezTo>
                    <a:pt x="764753" y="1342965"/>
                    <a:pt x="758468" y="1345327"/>
                    <a:pt x="755691" y="1342965"/>
                  </a:cubicBezTo>
                  <a:cubicBezTo>
                    <a:pt x="753208" y="1340995"/>
                    <a:pt x="751599" y="1336958"/>
                    <a:pt x="750139" y="1332822"/>
                  </a:cubicBezTo>
                  <a:cubicBezTo>
                    <a:pt x="728070" y="1271780"/>
                    <a:pt x="723246" y="1229837"/>
                    <a:pt x="735961" y="1208570"/>
                  </a:cubicBezTo>
                  <a:cubicBezTo>
                    <a:pt x="738299" y="1204631"/>
                    <a:pt x="741370" y="1201677"/>
                    <a:pt x="745022" y="1199118"/>
                  </a:cubicBezTo>
                  <a:close/>
                  <a:moveTo>
                    <a:pt x="663891" y="1185198"/>
                  </a:moveTo>
                  <a:cubicBezTo>
                    <a:pt x="682287" y="1183611"/>
                    <a:pt x="701324" y="1184793"/>
                    <a:pt x="718715" y="1188976"/>
                  </a:cubicBezTo>
                  <a:cubicBezTo>
                    <a:pt x="722222" y="1189863"/>
                    <a:pt x="725291" y="1191142"/>
                    <a:pt x="728508" y="1192226"/>
                  </a:cubicBezTo>
                  <a:cubicBezTo>
                    <a:pt x="726022" y="1194588"/>
                    <a:pt x="723977" y="1197345"/>
                    <a:pt x="722222" y="1200397"/>
                  </a:cubicBezTo>
                  <a:cubicBezTo>
                    <a:pt x="706584" y="1226390"/>
                    <a:pt x="710677" y="1271582"/>
                    <a:pt x="734939" y="1338435"/>
                  </a:cubicBezTo>
                  <a:cubicBezTo>
                    <a:pt x="736984" y="1344243"/>
                    <a:pt x="739908" y="1351136"/>
                    <a:pt x="745608" y="1355664"/>
                  </a:cubicBezTo>
                  <a:cubicBezTo>
                    <a:pt x="749699" y="1358914"/>
                    <a:pt x="754230" y="1360194"/>
                    <a:pt x="758761" y="1360194"/>
                  </a:cubicBezTo>
                  <a:cubicBezTo>
                    <a:pt x="751453" y="1371517"/>
                    <a:pt x="743853" y="1382051"/>
                    <a:pt x="737277" y="1390518"/>
                  </a:cubicBezTo>
                  <a:cubicBezTo>
                    <a:pt x="720908" y="1411096"/>
                    <a:pt x="692993" y="1425767"/>
                    <a:pt x="667417" y="1438861"/>
                  </a:cubicBezTo>
                  <a:lnTo>
                    <a:pt x="664055" y="1439945"/>
                  </a:lnTo>
                  <a:cubicBezTo>
                    <a:pt x="612902" y="1458848"/>
                    <a:pt x="560433" y="1477358"/>
                    <a:pt x="509718" y="1495475"/>
                  </a:cubicBezTo>
                  <a:cubicBezTo>
                    <a:pt x="445851" y="1518021"/>
                    <a:pt x="379936" y="1541257"/>
                    <a:pt x="315483" y="1565773"/>
                  </a:cubicBezTo>
                  <a:cubicBezTo>
                    <a:pt x="314607" y="1566167"/>
                    <a:pt x="313730" y="1566167"/>
                    <a:pt x="312707" y="1566462"/>
                  </a:cubicBezTo>
                  <a:cubicBezTo>
                    <a:pt x="309200" y="1567249"/>
                    <a:pt x="303938" y="1568530"/>
                    <a:pt x="298530" y="1571779"/>
                  </a:cubicBezTo>
                  <a:cubicBezTo>
                    <a:pt x="295023" y="1573749"/>
                    <a:pt x="292245" y="1575028"/>
                    <a:pt x="289323" y="1576111"/>
                  </a:cubicBezTo>
                  <a:cubicBezTo>
                    <a:pt x="285376" y="1577392"/>
                    <a:pt x="282161" y="1578869"/>
                    <a:pt x="278947" y="1580640"/>
                  </a:cubicBezTo>
                  <a:cubicBezTo>
                    <a:pt x="277923" y="1581231"/>
                    <a:pt x="276754" y="1581724"/>
                    <a:pt x="275585" y="1582315"/>
                  </a:cubicBezTo>
                  <a:cubicBezTo>
                    <a:pt x="266230" y="1585563"/>
                    <a:pt x="259654" y="1587236"/>
                    <a:pt x="255709" y="1587532"/>
                  </a:cubicBezTo>
                  <a:cubicBezTo>
                    <a:pt x="253954" y="1586843"/>
                    <a:pt x="251178" y="1586252"/>
                    <a:pt x="247523" y="1585759"/>
                  </a:cubicBezTo>
                  <a:cubicBezTo>
                    <a:pt x="243870" y="1585366"/>
                    <a:pt x="240654" y="1585759"/>
                    <a:pt x="238170" y="1586449"/>
                  </a:cubicBezTo>
                  <a:cubicBezTo>
                    <a:pt x="237292" y="1586252"/>
                    <a:pt x="235978" y="1585759"/>
                    <a:pt x="234954" y="1585563"/>
                  </a:cubicBezTo>
                  <a:cubicBezTo>
                    <a:pt x="220778" y="1572469"/>
                    <a:pt x="183070" y="1537418"/>
                    <a:pt x="164217" y="1522747"/>
                  </a:cubicBezTo>
                  <a:cubicBezTo>
                    <a:pt x="149748" y="1507093"/>
                    <a:pt x="125487" y="1395638"/>
                    <a:pt x="125048" y="1353696"/>
                  </a:cubicBezTo>
                  <a:cubicBezTo>
                    <a:pt x="124903" y="1332626"/>
                    <a:pt x="151356" y="1297181"/>
                    <a:pt x="170210" y="1278180"/>
                  </a:cubicBezTo>
                  <a:cubicBezTo>
                    <a:pt x="170501" y="1278180"/>
                    <a:pt x="170648" y="1278180"/>
                    <a:pt x="170939" y="1278180"/>
                  </a:cubicBezTo>
                  <a:lnTo>
                    <a:pt x="187894" y="1276112"/>
                  </a:lnTo>
                  <a:cubicBezTo>
                    <a:pt x="292685" y="1263411"/>
                    <a:pt x="395574" y="1251595"/>
                    <a:pt x="500658" y="1244900"/>
                  </a:cubicBezTo>
                  <a:cubicBezTo>
                    <a:pt x="530326" y="1242931"/>
                    <a:pt x="549473" y="1231805"/>
                    <a:pt x="566426" y="1221862"/>
                  </a:cubicBezTo>
                  <a:cubicBezTo>
                    <a:pt x="575487" y="1216446"/>
                    <a:pt x="584109" y="1211523"/>
                    <a:pt x="594195" y="1207880"/>
                  </a:cubicBezTo>
                  <a:cubicBezTo>
                    <a:pt x="599748" y="1205911"/>
                    <a:pt x="604278" y="1203154"/>
                    <a:pt x="607933" y="1200791"/>
                  </a:cubicBezTo>
                  <a:cubicBezTo>
                    <a:pt x="609395" y="1199708"/>
                    <a:pt x="611148" y="1198822"/>
                    <a:pt x="612902" y="1198034"/>
                  </a:cubicBezTo>
                  <a:cubicBezTo>
                    <a:pt x="627737" y="1191142"/>
                    <a:pt x="645495" y="1186786"/>
                    <a:pt x="663891" y="1185198"/>
                  </a:cubicBezTo>
                  <a:close/>
                  <a:moveTo>
                    <a:pt x="736839" y="989599"/>
                  </a:moveTo>
                  <a:cubicBezTo>
                    <a:pt x="742830" y="1003088"/>
                    <a:pt x="748822" y="1016282"/>
                    <a:pt x="753791" y="1029574"/>
                  </a:cubicBezTo>
                  <a:cubicBezTo>
                    <a:pt x="759346" y="1044440"/>
                    <a:pt x="763877" y="1059307"/>
                    <a:pt x="766215" y="1073684"/>
                  </a:cubicBezTo>
                  <a:cubicBezTo>
                    <a:pt x="768699" y="1087860"/>
                    <a:pt x="767530" y="1101447"/>
                    <a:pt x="762853" y="1108045"/>
                  </a:cubicBezTo>
                  <a:cubicBezTo>
                    <a:pt x="760515" y="1111491"/>
                    <a:pt x="757737" y="1114148"/>
                    <a:pt x="752915" y="1116216"/>
                  </a:cubicBezTo>
                  <a:cubicBezTo>
                    <a:pt x="750577" y="1116905"/>
                    <a:pt x="748239" y="1118678"/>
                    <a:pt x="745899" y="1119071"/>
                  </a:cubicBezTo>
                  <a:cubicBezTo>
                    <a:pt x="743853" y="1119466"/>
                    <a:pt x="739908" y="1120548"/>
                    <a:pt x="735377" y="1123109"/>
                  </a:cubicBezTo>
                  <a:cubicBezTo>
                    <a:pt x="732600" y="1124880"/>
                    <a:pt x="732308" y="1124684"/>
                    <a:pt x="730846" y="1125471"/>
                  </a:cubicBezTo>
                  <a:cubicBezTo>
                    <a:pt x="729531" y="1125964"/>
                    <a:pt x="728508" y="1126555"/>
                    <a:pt x="727339" y="1126850"/>
                  </a:cubicBezTo>
                  <a:cubicBezTo>
                    <a:pt x="726315" y="1127244"/>
                    <a:pt x="725291" y="1127244"/>
                    <a:pt x="723246" y="1127637"/>
                  </a:cubicBezTo>
                  <a:lnTo>
                    <a:pt x="713162" y="1129607"/>
                  </a:lnTo>
                  <a:lnTo>
                    <a:pt x="708193" y="1130690"/>
                  </a:lnTo>
                  <a:lnTo>
                    <a:pt x="702055" y="1131280"/>
                  </a:lnTo>
                  <a:lnTo>
                    <a:pt x="689631" y="1132364"/>
                  </a:lnTo>
                  <a:lnTo>
                    <a:pt x="689924" y="1136301"/>
                  </a:lnTo>
                  <a:cubicBezTo>
                    <a:pt x="675455" y="1135612"/>
                    <a:pt x="660548" y="1136301"/>
                    <a:pt x="646224" y="1138369"/>
                  </a:cubicBezTo>
                  <a:cubicBezTo>
                    <a:pt x="645348" y="1135022"/>
                    <a:pt x="644471" y="1131280"/>
                    <a:pt x="643593" y="1127835"/>
                  </a:cubicBezTo>
                  <a:cubicBezTo>
                    <a:pt x="639940" y="1112870"/>
                    <a:pt x="636286" y="1098888"/>
                    <a:pt x="636431" y="1083528"/>
                  </a:cubicBezTo>
                  <a:cubicBezTo>
                    <a:pt x="637748" y="1027014"/>
                    <a:pt x="698108" y="1000726"/>
                    <a:pt x="736839" y="989599"/>
                  </a:cubicBezTo>
                  <a:close/>
                  <a:moveTo>
                    <a:pt x="1459565" y="946335"/>
                  </a:moveTo>
                  <a:cubicBezTo>
                    <a:pt x="1459565" y="969355"/>
                    <a:pt x="1458704" y="991711"/>
                    <a:pt x="1455910" y="1014079"/>
                  </a:cubicBezTo>
                  <a:cubicBezTo>
                    <a:pt x="1452900" y="1036242"/>
                    <a:pt x="1448603" y="1058174"/>
                    <a:pt x="1442588" y="1079687"/>
                  </a:cubicBezTo>
                  <a:cubicBezTo>
                    <a:pt x="1431200" y="1122915"/>
                    <a:pt x="1414224" y="1164420"/>
                    <a:pt x="1396606" y="1206791"/>
                  </a:cubicBezTo>
                  <a:cubicBezTo>
                    <a:pt x="1425400" y="1170871"/>
                    <a:pt x="1446025" y="1128499"/>
                    <a:pt x="1458274" y="1083775"/>
                  </a:cubicBezTo>
                  <a:cubicBezTo>
                    <a:pt x="1464077" y="1061407"/>
                    <a:pt x="1467943" y="1038171"/>
                    <a:pt x="1468373" y="1014946"/>
                  </a:cubicBezTo>
                  <a:cubicBezTo>
                    <a:pt x="1469231" y="991723"/>
                    <a:pt x="1465580" y="968269"/>
                    <a:pt x="1459565" y="946335"/>
                  </a:cubicBezTo>
                  <a:close/>
                  <a:moveTo>
                    <a:pt x="251616" y="1284"/>
                  </a:moveTo>
                  <a:cubicBezTo>
                    <a:pt x="216685" y="4927"/>
                    <a:pt x="188332" y="30329"/>
                    <a:pt x="172548" y="73158"/>
                  </a:cubicBezTo>
                  <a:cubicBezTo>
                    <a:pt x="136741" y="171615"/>
                    <a:pt x="167432" y="368038"/>
                    <a:pt x="253954" y="456649"/>
                  </a:cubicBezTo>
                  <a:cubicBezTo>
                    <a:pt x="330245" y="534530"/>
                    <a:pt x="368976" y="557272"/>
                    <a:pt x="387391" y="568202"/>
                  </a:cubicBezTo>
                  <a:cubicBezTo>
                    <a:pt x="390314" y="569974"/>
                    <a:pt x="393236" y="571648"/>
                    <a:pt x="394698" y="572731"/>
                  </a:cubicBezTo>
                  <a:cubicBezTo>
                    <a:pt x="409605" y="592717"/>
                    <a:pt x="476689" y="639189"/>
                    <a:pt x="500658" y="652579"/>
                  </a:cubicBezTo>
                  <a:lnTo>
                    <a:pt x="506649" y="656026"/>
                  </a:lnTo>
                  <a:cubicBezTo>
                    <a:pt x="520826" y="664000"/>
                    <a:pt x="559849" y="685466"/>
                    <a:pt x="575487" y="697969"/>
                  </a:cubicBezTo>
                  <a:cubicBezTo>
                    <a:pt x="572856" y="699249"/>
                    <a:pt x="569495" y="700922"/>
                    <a:pt x="564964" y="702892"/>
                  </a:cubicBezTo>
                  <a:cubicBezTo>
                    <a:pt x="554002" y="707420"/>
                    <a:pt x="534418" y="713820"/>
                    <a:pt x="513518" y="720516"/>
                  </a:cubicBezTo>
                  <a:cubicBezTo>
                    <a:pt x="477858" y="731937"/>
                    <a:pt x="437520" y="745031"/>
                    <a:pt x="409605" y="758815"/>
                  </a:cubicBezTo>
                  <a:cubicBezTo>
                    <a:pt x="369414" y="778605"/>
                    <a:pt x="321914" y="790814"/>
                    <a:pt x="264185" y="804795"/>
                  </a:cubicBezTo>
                  <a:cubicBezTo>
                    <a:pt x="212156" y="817497"/>
                    <a:pt x="141272" y="834726"/>
                    <a:pt x="87050" y="909554"/>
                  </a:cubicBezTo>
                  <a:cubicBezTo>
                    <a:pt x="36335" y="979657"/>
                    <a:pt x="-2105" y="1038238"/>
                    <a:pt x="90" y="1100168"/>
                  </a:cubicBezTo>
                  <a:cubicBezTo>
                    <a:pt x="1990" y="1156682"/>
                    <a:pt x="23619" y="1225701"/>
                    <a:pt x="77988" y="1249627"/>
                  </a:cubicBezTo>
                  <a:cubicBezTo>
                    <a:pt x="92895" y="1256025"/>
                    <a:pt x="105317" y="1262327"/>
                    <a:pt x="115403" y="1267250"/>
                  </a:cubicBezTo>
                  <a:cubicBezTo>
                    <a:pt x="97865" y="1289206"/>
                    <a:pt x="76088" y="1322976"/>
                    <a:pt x="76526" y="1354582"/>
                  </a:cubicBezTo>
                  <a:cubicBezTo>
                    <a:pt x="76819" y="1388352"/>
                    <a:pt x="98888" y="1533774"/>
                    <a:pt x="133525" y="1561048"/>
                  </a:cubicBezTo>
                  <a:cubicBezTo>
                    <a:pt x="147410" y="1571976"/>
                    <a:pt x="173279" y="1595704"/>
                    <a:pt x="190232" y="1611358"/>
                  </a:cubicBezTo>
                  <a:cubicBezTo>
                    <a:pt x="174594" y="1635481"/>
                    <a:pt x="155448" y="1679984"/>
                    <a:pt x="173279" y="1738468"/>
                  </a:cubicBezTo>
                  <a:cubicBezTo>
                    <a:pt x="195201" y="1810931"/>
                    <a:pt x="218147" y="1862622"/>
                    <a:pt x="320892" y="1896591"/>
                  </a:cubicBezTo>
                  <a:cubicBezTo>
                    <a:pt x="315630" y="1916970"/>
                    <a:pt x="312269" y="1946212"/>
                    <a:pt x="323814" y="1975257"/>
                  </a:cubicBezTo>
                  <a:cubicBezTo>
                    <a:pt x="343983" y="2026259"/>
                    <a:pt x="434743" y="2091635"/>
                    <a:pt x="478151" y="2102169"/>
                  </a:cubicBezTo>
                  <a:cubicBezTo>
                    <a:pt x="520242" y="2112508"/>
                    <a:pt x="562626" y="2107388"/>
                    <a:pt x="587909" y="2104335"/>
                  </a:cubicBezTo>
                  <a:cubicBezTo>
                    <a:pt x="599164" y="2103056"/>
                    <a:pt x="609686" y="2098723"/>
                    <a:pt x="619771" y="2094883"/>
                  </a:cubicBezTo>
                  <a:cubicBezTo>
                    <a:pt x="638624" y="2087302"/>
                    <a:pt x="646371" y="2085432"/>
                    <a:pt x="651486" y="2089468"/>
                  </a:cubicBezTo>
                  <a:cubicBezTo>
                    <a:pt x="684369" y="2115265"/>
                    <a:pt x="710384" y="2117233"/>
                    <a:pt x="756422" y="2111622"/>
                  </a:cubicBezTo>
                  <a:cubicBezTo>
                    <a:pt x="802752" y="2106010"/>
                    <a:pt x="978134" y="2063870"/>
                    <a:pt x="1080148" y="2026259"/>
                  </a:cubicBezTo>
                  <a:cubicBezTo>
                    <a:pt x="1193707" y="1984316"/>
                    <a:pt x="1330943" y="1917858"/>
                    <a:pt x="1357396" y="1904958"/>
                  </a:cubicBezTo>
                  <a:cubicBezTo>
                    <a:pt x="1365582" y="1900824"/>
                    <a:pt x="1375373" y="1895901"/>
                    <a:pt x="1386189" y="1890289"/>
                  </a:cubicBezTo>
                  <a:cubicBezTo>
                    <a:pt x="1436904" y="1864296"/>
                    <a:pt x="1521526" y="1821074"/>
                    <a:pt x="1573700" y="1818317"/>
                  </a:cubicBezTo>
                  <a:cubicBezTo>
                    <a:pt x="1624415" y="1815658"/>
                    <a:pt x="2259882" y="1877391"/>
                    <a:pt x="2600999" y="1910571"/>
                  </a:cubicBezTo>
                  <a:cubicBezTo>
                    <a:pt x="2714121" y="1921501"/>
                    <a:pt x="2806196" y="1930557"/>
                    <a:pt x="2856326" y="1935088"/>
                  </a:cubicBezTo>
                  <a:cubicBezTo>
                    <a:pt x="2989963" y="1947456"/>
                    <a:pt x="3071477" y="1954441"/>
                    <a:pt x="3113962" y="1957939"/>
                  </a:cubicBezTo>
                  <a:lnTo>
                    <a:pt x="3129227" y="1959178"/>
                  </a:lnTo>
                  <a:lnTo>
                    <a:pt x="3129227" y="1909974"/>
                  </a:lnTo>
                  <a:lnTo>
                    <a:pt x="3117786" y="1909003"/>
                  </a:lnTo>
                  <a:cubicBezTo>
                    <a:pt x="3075480" y="1905408"/>
                    <a:pt x="2994275" y="1898424"/>
                    <a:pt x="2861003" y="1886055"/>
                  </a:cubicBezTo>
                  <a:cubicBezTo>
                    <a:pt x="2811019" y="1881329"/>
                    <a:pt x="2718943" y="1872468"/>
                    <a:pt x="2605968" y="1861540"/>
                  </a:cubicBezTo>
                  <a:cubicBezTo>
                    <a:pt x="2110076" y="1813296"/>
                    <a:pt x="1621639" y="1766429"/>
                    <a:pt x="1571362" y="1768990"/>
                  </a:cubicBezTo>
                  <a:cubicBezTo>
                    <a:pt x="1570047" y="1768990"/>
                    <a:pt x="1568440" y="1769481"/>
                    <a:pt x="1567124" y="1769679"/>
                  </a:cubicBezTo>
                  <a:lnTo>
                    <a:pt x="1567124" y="1767906"/>
                  </a:lnTo>
                  <a:cubicBezTo>
                    <a:pt x="1567124" y="1761901"/>
                    <a:pt x="1567562" y="1756092"/>
                    <a:pt x="1568002" y="1750085"/>
                  </a:cubicBezTo>
                  <a:cubicBezTo>
                    <a:pt x="1568878" y="1738270"/>
                    <a:pt x="1570486" y="1726259"/>
                    <a:pt x="1572240" y="1714149"/>
                  </a:cubicBezTo>
                  <a:cubicBezTo>
                    <a:pt x="1575747" y="1690125"/>
                    <a:pt x="1579986" y="1665806"/>
                    <a:pt x="1581009" y="1640600"/>
                  </a:cubicBezTo>
                  <a:cubicBezTo>
                    <a:pt x="1582324" y="1590979"/>
                    <a:pt x="1577647" y="1542143"/>
                    <a:pt x="1572824" y="1493506"/>
                  </a:cubicBezTo>
                  <a:cubicBezTo>
                    <a:pt x="1568147" y="1444868"/>
                    <a:pt x="1563617" y="1396032"/>
                    <a:pt x="1565517" y="1347493"/>
                  </a:cubicBezTo>
                  <a:cubicBezTo>
                    <a:pt x="1566686" y="1323174"/>
                    <a:pt x="1569024" y="1298856"/>
                    <a:pt x="1573555" y="1274733"/>
                  </a:cubicBezTo>
                  <a:cubicBezTo>
                    <a:pt x="1574431" y="1268726"/>
                    <a:pt x="1574431" y="1262327"/>
                    <a:pt x="1575017" y="1256518"/>
                  </a:cubicBezTo>
                  <a:cubicBezTo>
                    <a:pt x="1575893" y="1250513"/>
                    <a:pt x="1578086" y="1244704"/>
                    <a:pt x="1577793" y="1238402"/>
                  </a:cubicBezTo>
                  <a:cubicBezTo>
                    <a:pt x="1578231" y="1226194"/>
                    <a:pt x="1581886" y="1214378"/>
                    <a:pt x="1582762" y="1202072"/>
                  </a:cubicBezTo>
                  <a:lnTo>
                    <a:pt x="1584517" y="1201481"/>
                  </a:lnTo>
                  <a:lnTo>
                    <a:pt x="1582617" y="1202072"/>
                  </a:lnTo>
                  <a:cubicBezTo>
                    <a:pt x="1581300" y="1214378"/>
                    <a:pt x="1577355" y="1225996"/>
                    <a:pt x="1576478" y="1238204"/>
                  </a:cubicBezTo>
                  <a:cubicBezTo>
                    <a:pt x="1576331" y="1244211"/>
                    <a:pt x="1574431" y="1250020"/>
                    <a:pt x="1573117" y="1256025"/>
                  </a:cubicBezTo>
                  <a:cubicBezTo>
                    <a:pt x="1572093" y="1262327"/>
                    <a:pt x="1572093" y="1268135"/>
                    <a:pt x="1570924" y="1274339"/>
                  </a:cubicBezTo>
                  <a:cubicBezTo>
                    <a:pt x="1565809" y="1298461"/>
                    <a:pt x="1562740" y="1322780"/>
                    <a:pt x="1561133" y="1347297"/>
                  </a:cubicBezTo>
                  <a:cubicBezTo>
                    <a:pt x="1557917" y="1396327"/>
                    <a:pt x="1561133" y="1445557"/>
                    <a:pt x="1564347" y="1494391"/>
                  </a:cubicBezTo>
                  <a:cubicBezTo>
                    <a:pt x="1567709" y="1543227"/>
                    <a:pt x="1570924" y="1592061"/>
                    <a:pt x="1568440" y="1640207"/>
                  </a:cubicBezTo>
                  <a:cubicBezTo>
                    <a:pt x="1566831" y="1664033"/>
                    <a:pt x="1561862" y="1687959"/>
                    <a:pt x="1557917" y="1711983"/>
                  </a:cubicBezTo>
                  <a:cubicBezTo>
                    <a:pt x="1555724" y="1724093"/>
                    <a:pt x="1553824" y="1736302"/>
                    <a:pt x="1552509" y="1748805"/>
                  </a:cubicBezTo>
                  <a:cubicBezTo>
                    <a:pt x="1551778" y="1755008"/>
                    <a:pt x="1551340" y="1761310"/>
                    <a:pt x="1551193" y="1767710"/>
                  </a:cubicBezTo>
                  <a:lnTo>
                    <a:pt x="1551193" y="1771845"/>
                  </a:lnTo>
                  <a:cubicBezTo>
                    <a:pt x="1490980" y="1781888"/>
                    <a:pt x="1415858" y="1820186"/>
                    <a:pt x="1364265" y="1846673"/>
                  </a:cubicBezTo>
                  <a:cubicBezTo>
                    <a:pt x="1353743" y="1852087"/>
                    <a:pt x="1344243" y="1857010"/>
                    <a:pt x="1336060" y="1860851"/>
                  </a:cubicBezTo>
                  <a:cubicBezTo>
                    <a:pt x="1310043" y="1873551"/>
                    <a:pt x="1174707" y="1939123"/>
                    <a:pt x="1063486" y="1980181"/>
                  </a:cubicBezTo>
                  <a:cubicBezTo>
                    <a:pt x="960743" y="2018284"/>
                    <a:pt x="788868" y="2058553"/>
                    <a:pt x="750577" y="2063081"/>
                  </a:cubicBezTo>
                  <a:cubicBezTo>
                    <a:pt x="709800" y="2068004"/>
                    <a:pt x="699277" y="2064756"/>
                    <a:pt x="681446" y="2050971"/>
                  </a:cubicBezTo>
                  <a:cubicBezTo>
                    <a:pt x="653240" y="2028818"/>
                    <a:pt x="622255" y="2041126"/>
                    <a:pt x="601648" y="2049298"/>
                  </a:cubicBezTo>
                  <a:cubicBezTo>
                    <a:pt x="594340" y="2052055"/>
                    <a:pt x="586887" y="2055106"/>
                    <a:pt x="581918" y="2055697"/>
                  </a:cubicBezTo>
                  <a:cubicBezTo>
                    <a:pt x="558533" y="2058553"/>
                    <a:pt x="522873" y="2062786"/>
                    <a:pt x="489258" y="2054615"/>
                  </a:cubicBezTo>
                  <a:cubicBezTo>
                    <a:pt x="456374" y="2046639"/>
                    <a:pt x="381252" y="1988845"/>
                    <a:pt x="368829" y="1957044"/>
                  </a:cubicBezTo>
                  <a:cubicBezTo>
                    <a:pt x="361814" y="1939812"/>
                    <a:pt x="364298" y="1921302"/>
                    <a:pt x="367660" y="1908405"/>
                  </a:cubicBezTo>
                  <a:cubicBezTo>
                    <a:pt x="367660" y="1908405"/>
                    <a:pt x="367952" y="1908405"/>
                    <a:pt x="367952" y="1908405"/>
                  </a:cubicBezTo>
                  <a:cubicBezTo>
                    <a:pt x="377745" y="1909685"/>
                    <a:pt x="387391" y="1909685"/>
                    <a:pt x="397183" y="1908405"/>
                  </a:cubicBezTo>
                  <a:cubicBezTo>
                    <a:pt x="423198" y="1905156"/>
                    <a:pt x="447605" y="1894425"/>
                    <a:pt x="469965" y="1884480"/>
                  </a:cubicBezTo>
                  <a:cubicBezTo>
                    <a:pt x="477274" y="1881329"/>
                    <a:pt x="484435" y="1878081"/>
                    <a:pt x="491449" y="1875225"/>
                  </a:cubicBezTo>
                  <a:cubicBezTo>
                    <a:pt x="572856" y="1843030"/>
                    <a:pt x="649148" y="1810539"/>
                    <a:pt x="724561" y="1775881"/>
                  </a:cubicBezTo>
                  <a:cubicBezTo>
                    <a:pt x="728653" y="1774011"/>
                    <a:pt x="732746" y="1772042"/>
                    <a:pt x="736839" y="1770072"/>
                  </a:cubicBezTo>
                  <a:cubicBezTo>
                    <a:pt x="749991" y="1787500"/>
                    <a:pt x="766506" y="1795868"/>
                    <a:pt x="787261" y="1795475"/>
                  </a:cubicBezTo>
                  <a:cubicBezTo>
                    <a:pt x="790768" y="1795475"/>
                    <a:pt x="794568" y="1795080"/>
                    <a:pt x="798513" y="1794589"/>
                  </a:cubicBezTo>
                  <a:cubicBezTo>
                    <a:pt x="814590" y="1792718"/>
                    <a:pt x="833299" y="1787105"/>
                    <a:pt x="848206" y="1778736"/>
                  </a:cubicBezTo>
                  <a:cubicBezTo>
                    <a:pt x="848352" y="1780411"/>
                    <a:pt x="848790" y="1781888"/>
                    <a:pt x="848937" y="1783463"/>
                  </a:cubicBezTo>
                  <a:cubicBezTo>
                    <a:pt x="851421" y="1793505"/>
                    <a:pt x="852444" y="1799314"/>
                    <a:pt x="852006" y="1807289"/>
                  </a:cubicBezTo>
                  <a:cubicBezTo>
                    <a:pt x="851421" y="1822747"/>
                    <a:pt x="844697" y="1839386"/>
                    <a:pt x="835928" y="1854648"/>
                  </a:cubicBezTo>
                  <a:cubicBezTo>
                    <a:pt x="826868" y="1869908"/>
                    <a:pt x="815468" y="1884775"/>
                    <a:pt x="803044" y="1898460"/>
                  </a:cubicBezTo>
                  <a:lnTo>
                    <a:pt x="783022" y="1918743"/>
                  </a:lnTo>
                  <a:cubicBezTo>
                    <a:pt x="779368" y="1922779"/>
                    <a:pt x="776737" y="1926424"/>
                    <a:pt x="773961" y="1929279"/>
                  </a:cubicBezTo>
                  <a:cubicBezTo>
                    <a:pt x="771475" y="1932034"/>
                    <a:pt x="767968" y="1934202"/>
                    <a:pt x="763877" y="1936564"/>
                  </a:cubicBezTo>
                  <a:cubicBezTo>
                    <a:pt x="759784" y="1938927"/>
                    <a:pt x="755253" y="1941093"/>
                    <a:pt x="751015" y="1944735"/>
                  </a:cubicBezTo>
                  <a:cubicBezTo>
                    <a:pt x="746484" y="1948378"/>
                    <a:pt x="743561" y="1953301"/>
                    <a:pt x="741370" y="1958322"/>
                  </a:cubicBezTo>
                  <a:cubicBezTo>
                    <a:pt x="737422" y="1968168"/>
                    <a:pt x="736839" y="1978113"/>
                    <a:pt x="736839" y="1987762"/>
                  </a:cubicBezTo>
                  <a:cubicBezTo>
                    <a:pt x="736691" y="2007158"/>
                    <a:pt x="740491" y="2025865"/>
                    <a:pt x="738739" y="2044769"/>
                  </a:cubicBezTo>
                  <a:cubicBezTo>
                    <a:pt x="742684" y="2026061"/>
                    <a:pt x="740639" y="2006665"/>
                    <a:pt x="742830" y="1988155"/>
                  </a:cubicBezTo>
                  <a:cubicBezTo>
                    <a:pt x="743853" y="1978900"/>
                    <a:pt x="745608" y="1969645"/>
                    <a:pt x="749553" y="1962163"/>
                  </a:cubicBezTo>
                  <a:cubicBezTo>
                    <a:pt x="751599" y="1958521"/>
                    <a:pt x="754084" y="1955271"/>
                    <a:pt x="757299" y="1953301"/>
                  </a:cubicBezTo>
                  <a:cubicBezTo>
                    <a:pt x="760515" y="1951233"/>
                    <a:pt x="764753" y="1949462"/>
                    <a:pt x="769137" y="1947492"/>
                  </a:cubicBezTo>
                  <a:cubicBezTo>
                    <a:pt x="773375" y="1945623"/>
                    <a:pt x="778491" y="1943259"/>
                    <a:pt x="782875" y="1939616"/>
                  </a:cubicBezTo>
                  <a:cubicBezTo>
                    <a:pt x="787113" y="1936170"/>
                    <a:pt x="790330" y="1932232"/>
                    <a:pt x="793399" y="1929672"/>
                  </a:cubicBezTo>
                  <a:lnTo>
                    <a:pt x="815468" y="1911654"/>
                  </a:lnTo>
                  <a:cubicBezTo>
                    <a:pt x="829937" y="1898460"/>
                    <a:pt x="843675" y="1884480"/>
                    <a:pt x="855659" y="1868431"/>
                  </a:cubicBezTo>
                  <a:cubicBezTo>
                    <a:pt x="867497" y="1852087"/>
                    <a:pt x="878166" y="1833577"/>
                    <a:pt x="881674" y="1810931"/>
                  </a:cubicBezTo>
                  <a:cubicBezTo>
                    <a:pt x="883574" y="1800200"/>
                    <a:pt x="882552" y="1786909"/>
                    <a:pt x="881383" y="1778245"/>
                  </a:cubicBezTo>
                  <a:cubicBezTo>
                    <a:pt x="881235" y="1776768"/>
                    <a:pt x="881235" y="1775093"/>
                    <a:pt x="880943" y="1773518"/>
                  </a:cubicBezTo>
                  <a:cubicBezTo>
                    <a:pt x="882552" y="1772435"/>
                    <a:pt x="884304" y="1771156"/>
                    <a:pt x="885474" y="1769876"/>
                  </a:cubicBezTo>
                  <a:cubicBezTo>
                    <a:pt x="896290" y="1760817"/>
                    <a:pt x="902721" y="1746837"/>
                    <a:pt x="904474" y="1733545"/>
                  </a:cubicBezTo>
                  <a:cubicBezTo>
                    <a:pt x="906081" y="1719958"/>
                    <a:pt x="903743" y="1706862"/>
                    <a:pt x="898628" y="1694852"/>
                  </a:cubicBezTo>
                  <a:cubicBezTo>
                    <a:pt x="894097" y="1684316"/>
                    <a:pt x="886643" y="1674569"/>
                    <a:pt x="877143" y="1666889"/>
                  </a:cubicBezTo>
                  <a:lnTo>
                    <a:pt x="875755" y="1665019"/>
                  </a:lnTo>
                  <a:lnTo>
                    <a:pt x="875683" y="1664921"/>
                  </a:lnTo>
                  <a:cubicBezTo>
                    <a:pt x="874804" y="1664033"/>
                    <a:pt x="873928" y="1662951"/>
                    <a:pt x="872174" y="1661474"/>
                  </a:cubicBezTo>
                  <a:cubicBezTo>
                    <a:pt x="871297" y="1660883"/>
                    <a:pt x="870859" y="1660391"/>
                    <a:pt x="870274" y="1660194"/>
                  </a:cubicBezTo>
                  <a:cubicBezTo>
                    <a:pt x="871297" y="1658028"/>
                    <a:pt x="872466" y="1656157"/>
                    <a:pt x="873635" y="1654187"/>
                  </a:cubicBezTo>
                  <a:cubicBezTo>
                    <a:pt x="873490" y="1654385"/>
                    <a:pt x="873490" y="1654385"/>
                    <a:pt x="873928" y="1654187"/>
                  </a:cubicBezTo>
                  <a:cubicBezTo>
                    <a:pt x="876266" y="1651825"/>
                    <a:pt x="880359" y="1647887"/>
                    <a:pt x="882990" y="1642177"/>
                  </a:cubicBezTo>
                  <a:cubicBezTo>
                    <a:pt x="884012" y="1639715"/>
                    <a:pt x="884890" y="1637156"/>
                    <a:pt x="885766" y="1634791"/>
                  </a:cubicBezTo>
                  <a:cubicBezTo>
                    <a:pt x="886204" y="1633709"/>
                    <a:pt x="886352" y="1632429"/>
                    <a:pt x="887081" y="1631345"/>
                  </a:cubicBezTo>
                  <a:cubicBezTo>
                    <a:pt x="892635" y="1619531"/>
                    <a:pt x="896290" y="1607716"/>
                    <a:pt x="899943" y="1596491"/>
                  </a:cubicBezTo>
                  <a:cubicBezTo>
                    <a:pt x="903304" y="1585958"/>
                    <a:pt x="906374" y="1575915"/>
                    <a:pt x="910904" y="1566462"/>
                  </a:cubicBezTo>
                  <a:cubicBezTo>
                    <a:pt x="927712" y="1531411"/>
                    <a:pt x="926835" y="1495277"/>
                    <a:pt x="908274" y="1462098"/>
                  </a:cubicBezTo>
                  <a:cubicBezTo>
                    <a:pt x="888104" y="1425571"/>
                    <a:pt x="846159" y="1395048"/>
                    <a:pt x="801144" y="1382740"/>
                  </a:cubicBezTo>
                  <a:cubicBezTo>
                    <a:pt x="813568" y="1362951"/>
                    <a:pt x="825406" y="1341192"/>
                    <a:pt x="833737" y="1320810"/>
                  </a:cubicBezTo>
                  <a:cubicBezTo>
                    <a:pt x="834321" y="1321698"/>
                    <a:pt x="835052" y="1322485"/>
                    <a:pt x="835637" y="1323371"/>
                  </a:cubicBezTo>
                  <a:cubicBezTo>
                    <a:pt x="838852" y="1327506"/>
                    <a:pt x="842359" y="1330953"/>
                    <a:pt x="846013" y="1334399"/>
                  </a:cubicBezTo>
                  <a:cubicBezTo>
                    <a:pt x="849375" y="1338042"/>
                    <a:pt x="853321" y="1341192"/>
                    <a:pt x="857121" y="1344243"/>
                  </a:cubicBezTo>
                  <a:cubicBezTo>
                    <a:pt x="872613" y="1356552"/>
                    <a:pt x="890297" y="1365510"/>
                    <a:pt x="908566" y="1372008"/>
                  </a:cubicBezTo>
                  <a:cubicBezTo>
                    <a:pt x="945104" y="1384710"/>
                    <a:pt x="983541" y="1388943"/>
                    <a:pt x="1021541" y="1388747"/>
                  </a:cubicBezTo>
                  <a:cubicBezTo>
                    <a:pt x="1097539" y="1388156"/>
                    <a:pt x="1172369" y="1369646"/>
                    <a:pt x="1241938" y="1341486"/>
                  </a:cubicBezTo>
                  <a:cubicBezTo>
                    <a:pt x="1171347" y="1367085"/>
                    <a:pt x="1096370" y="1382544"/>
                    <a:pt x="1021541" y="1380574"/>
                  </a:cubicBezTo>
                  <a:cubicBezTo>
                    <a:pt x="984419" y="1379492"/>
                    <a:pt x="947004" y="1373880"/>
                    <a:pt x="912804" y="1360587"/>
                  </a:cubicBezTo>
                  <a:cubicBezTo>
                    <a:pt x="895852" y="1353696"/>
                    <a:pt x="879774" y="1344933"/>
                    <a:pt x="866183" y="1333315"/>
                  </a:cubicBezTo>
                  <a:cubicBezTo>
                    <a:pt x="859313" y="1327703"/>
                    <a:pt x="853028" y="1321008"/>
                    <a:pt x="847766" y="1314116"/>
                  </a:cubicBezTo>
                  <a:cubicBezTo>
                    <a:pt x="845137" y="1310670"/>
                    <a:pt x="842944" y="1307421"/>
                    <a:pt x="840606" y="1302989"/>
                  </a:cubicBezTo>
                  <a:cubicBezTo>
                    <a:pt x="841483" y="1301218"/>
                    <a:pt x="842359" y="1299052"/>
                    <a:pt x="842944" y="1296295"/>
                  </a:cubicBezTo>
                  <a:cubicBezTo>
                    <a:pt x="851421" y="1259275"/>
                    <a:pt x="827452" y="1214084"/>
                    <a:pt x="813568" y="1195376"/>
                  </a:cubicBezTo>
                  <a:cubicBezTo>
                    <a:pt x="802168" y="1180115"/>
                    <a:pt x="786968" y="1167218"/>
                    <a:pt x="769284" y="1157568"/>
                  </a:cubicBezTo>
                  <a:cubicBezTo>
                    <a:pt x="770746" y="1156879"/>
                    <a:pt x="772061" y="1156091"/>
                    <a:pt x="773522" y="1155402"/>
                  </a:cubicBezTo>
                  <a:cubicBezTo>
                    <a:pt x="783606" y="1149790"/>
                    <a:pt x="793106" y="1140535"/>
                    <a:pt x="799099" y="1129607"/>
                  </a:cubicBezTo>
                  <a:cubicBezTo>
                    <a:pt x="810937" y="1107059"/>
                    <a:pt x="808161" y="1084906"/>
                    <a:pt x="804506" y="1066987"/>
                  </a:cubicBezTo>
                  <a:cubicBezTo>
                    <a:pt x="800413" y="1048774"/>
                    <a:pt x="793982" y="1032133"/>
                    <a:pt x="786968" y="1016282"/>
                  </a:cubicBezTo>
                  <a:cubicBezTo>
                    <a:pt x="779806" y="1000333"/>
                    <a:pt x="771915" y="985267"/>
                    <a:pt x="764168" y="970696"/>
                  </a:cubicBezTo>
                  <a:lnTo>
                    <a:pt x="752915" y="949135"/>
                  </a:lnTo>
                  <a:cubicBezTo>
                    <a:pt x="748384" y="940371"/>
                    <a:pt x="743122" y="931707"/>
                    <a:pt x="735961" y="924816"/>
                  </a:cubicBezTo>
                  <a:cubicBezTo>
                    <a:pt x="722222" y="910243"/>
                    <a:pt x="704539" y="901579"/>
                    <a:pt x="687439" y="896065"/>
                  </a:cubicBezTo>
                  <a:cubicBezTo>
                    <a:pt x="677355" y="893013"/>
                    <a:pt x="667269" y="891044"/>
                    <a:pt x="657186" y="889764"/>
                  </a:cubicBezTo>
                  <a:cubicBezTo>
                    <a:pt x="656748" y="888976"/>
                    <a:pt x="656455" y="888287"/>
                    <a:pt x="656017" y="887401"/>
                  </a:cubicBezTo>
                  <a:cubicBezTo>
                    <a:pt x="653093" y="881396"/>
                    <a:pt x="650024" y="878146"/>
                    <a:pt x="648562" y="873027"/>
                  </a:cubicBezTo>
                  <a:lnTo>
                    <a:pt x="643009" y="857963"/>
                  </a:lnTo>
                  <a:lnTo>
                    <a:pt x="638186" y="841815"/>
                  </a:lnTo>
                  <a:cubicBezTo>
                    <a:pt x="636431" y="836696"/>
                    <a:pt x="635848" y="831280"/>
                    <a:pt x="634531" y="825668"/>
                  </a:cubicBezTo>
                  <a:cubicBezTo>
                    <a:pt x="633217" y="820055"/>
                    <a:pt x="631755" y="814740"/>
                    <a:pt x="631171" y="809324"/>
                  </a:cubicBezTo>
                  <a:cubicBezTo>
                    <a:pt x="629562" y="798790"/>
                    <a:pt x="633071" y="787664"/>
                    <a:pt x="633217" y="776243"/>
                  </a:cubicBezTo>
                  <a:lnTo>
                    <a:pt x="634971" y="775553"/>
                  </a:lnTo>
                  <a:lnTo>
                    <a:pt x="633217" y="776046"/>
                  </a:lnTo>
                  <a:cubicBezTo>
                    <a:pt x="632048" y="787171"/>
                    <a:pt x="627078" y="797510"/>
                    <a:pt x="627224" y="809324"/>
                  </a:cubicBezTo>
                  <a:cubicBezTo>
                    <a:pt x="627517" y="815134"/>
                    <a:pt x="628102" y="820745"/>
                    <a:pt x="628686" y="826357"/>
                  </a:cubicBezTo>
                  <a:cubicBezTo>
                    <a:pt x="629417" y="831478"/>
                    <a:pt x="629417" y="837483"/>
                    <a:pt x="630440" y="843292"/>
                  </a:cubicBezTo>
                  <a:lnTo>
                    <a:pt x="633217" y="859931"/>
                  </a:lnTo>
                  <a:lnTo>
                    <a:pt x="637309" y="876866"/>
                  </a:lnTo>
                  <a:cubicBezTo>
                    <a:pt x="638040" y="880707"/>
                    <a:pt x="639648" y="884644"/>
                    <a:pt x="641255" y="888090"/>
                  </a:cubicBezTo>
                  <a:cubicBezTo>
                    <a:pt x="639355" y="887894"/>
                    <a:pt x="637162" y="887894"/>
                    <a:pt x="635262" y="887598"/>
                  </a:cubicBezTo>
                  <a:cubicBezTo>
                    <a:pt x="600626" y="886317"/>
                    <a:pt x="566718" y="890847"/>
                    <a:pt x="533835" y="897542"/>
                  </a:cubicBezTo>
                  <a:cubicBezTo>
                    <a:pt x="532518" y="897740"/>
                    <a:pt x="531495" y="898133"/>
                    <a:pt x="530180" y="898428"/>
                  </a:cubicBezTo>
                  <a:lnTo>
                    <a:pt x="524773" y="891733"/>
                  </a:lnTo>
                  <a:lnTo>
                    <a:pt x="513518" y="878835"/>
                  </a:lnTo>
                  <a:cubicBezTo>
                    <a:pt x="506065" y="870466"/>
                    <a:pt x="498173" y="861999"/>
                    <a:pt x="490135" y="854122"/>
                  </a:cubicBezTo>
                  <a:cubicBezTo>
                    <a:pt x="482243" y="846147"/>
                    <a:pt x="474496" y="837287"/>
                    <a:pt x="463534" y="831969"/>
                  </a:cubicBezTo>
                  <a:cubicBezTo>
                    <a:pt x="453013" y="826948"/>
                    <a:pt x="441174" y="826555"/>
                    <a:pt x="431674" y="820352"/>
                  </a:cubicBezTo>
                  <a:cubicBezTo>
                    <a:pt x="440589" y="827637"/>
                    <a:pt x="452282" y="829803"/>
                    <a:pt x="461636" y="835416"/>
                  </a:cubicBezTo>
                  <a:cubicBezTo>
                    <a:pt x="470404" y="840930"/>
                    <a:pt x="477127" y="850381"/>
                    <a:pt x="483996" y="859045"/>
                  </a:cubicBezTo>
                  <a:cubicBezTo>
                    <a:pt x="491011" y="868104"/>
                    <a:pt x="497442" y="876669"/>
                    <a:pt x="503873" y="886121"/>
                  </a:cubicBezTo>
                  <a:lnTo>
                    <a:pt x="513373" y="899906"/>
                  </a:lnTo>
                  <a:lnTo>
                    <a:pt x="514687" y="902072"/>
                  </a:lnTo>
                  <a:cubicBezTo>
                    <a:pt x="488380" y="908274"/>
                    <a:pt x="462513" y="915363"/>
                    <a:pt x="437082" y="924421"/>
                  </a:cubicBezTo>
                  <a:cubicBezTo>
                    <a:pt x="435329" y="925110"/>
                    <a:pt x="433429" y="925701"/>
                    <a:pt x="431674" y="926391"/>
                  </a:cubicBezTo>
                  <a:cubicBezTo>
                    <a:pt x="427582" y="906108"/>
                    <a:pt x="419543" y="887401"/>
                    <a:pt x="408291" y="870861"/>
                  </a:cubicBezTo>
                  <a:cubicBezTo>
                    <a:pt x="402443" y="862491"/>
                    <a:pt x="395867" y="854713"/>
                    <a:pt x="388705" y="847624"/>
                  </a:cubicBezTo>
                  <a:cubicBezTo>
                    <a:pt x="385052" y="844178"/>
                    <a:pt x="381398" y="840731"/>
                    <a:pt x="377598" y="837483"/>
                  </a:cubicBezTo>
                  <a:cubicBezTo>
                    <a:pt x="373945" y="833841"/>
                    <a:pt x="368829" y="832364"/>
                    <a:pt x="366198" y="828032"/>
                  </a:cubicBezTo>
                  <a:cubicBezTo>
                    <a:pt x="368098" y="832757"/>
                    <a:pt x="373214" y="835121"/>
                    <a:pt x="376136" y="839058"/>
                  </a:cubicBezTo>
                  <a:cubicBezTo>
                    <a:pt x="379498" y="842701"/>
                    <a:pt x="382714" y="846344"/>
                    <a:pt x="385783" y="850479"/>
                  </a:cubicBezTo>
                  <a:cubicBezTo>
                    <a:pt x="391774" y="858159"/>
                    <a:pt x="397183" y="866529"/>
                    <a:pt x="401422" y="875193"/>
                  </a:cubicBezTo>
                  <a:cubicBezTo>
                    <a:pt x="409605" y="891537"/>
                    <a:pt x="414574" y="909161"/>
                    <a:pt x="415891" y="926784"/>
                  </a:cubicBezTo>
                  <a:cubicBezTo>
                    <a:pt x="408874" y="924027"/>
                    <a:pt x="401713" y="920582"/>
                    <a:pt x="394552" y="917529"/>
                  </a:cubicBezTo>
                  <a:cubicBezTo>
                    <a:pt x="379352" y="910834"/>
                    <a:pt x="364007" y="903942"/>
                    <a:pt x="348369" y="898428"/>
                  </a:cubicBezTo>
                  <a:cubicBezTo>
                    <a:pt x="340330" y="895572"/>
                    <a:pt x="332438" y="892817"/>
                    <a:pt x="324545" y="890651"/>
                  </a:cubicBezTo>
                  <a:cubicBezTo>
                    <a:pt x="316361" y="888287"/>
                    <a:pt x="307592" y="887894"/>
                    <a:pt x="299407" y="887894"/>
                  </a:cubicBezTo>
                  <a:lnTo>
                    <a:pt x="274416" y="887205"/>
                  </a:lnTo>
                  <a:cubicBezTo>
                    <a:pt x="266085" y="886810"/>
                    <a:pt x="257900" y="889173"/>
                    <a:pt x="249716" y="890453"/>
                  </a:cubicBezTo>
                  <a:cubicBezTo>
                    <a:pt x="257900" y="889764"/>
                    <a:pt x="266230" y="887598"/>
                    <a:pt x="274416" y="888681"/>
                  </a:cubicBezTo>
                  <a:lnTo>
                    <a:pt x="299114" y="890847"/>
                  </a:lnTo>
                  <a:cubicBezTo>
                    <a:pt x="315923" y="891044"/>
                    <a:pt x="330683" y="897542"/>
                    <a:pt x="346029" y="903942"/>
                  </a:cubicBezTo>
                  <a:cubicBezTo>
                    <a:pt x="361083" y="910638"/>
                    <a:pt x="375845" y="918218"/>
                    <a:pt x="390460" y="925701"/>
                  </a:cubicBezTo>
                  <a:cubicBezTo>
                    <a:pt x="398060" y="929541"/>
                    <a:pt x="404929" y="933282"/>
                    <a:pt x="412967" y="937123"/>
                  </a:cubicBezTo>
                  <a:cubicBezTo>
                    <a:pt x="417351" y="939092"/>
                    <a:pt x="422760" y="940371"/>
                    <a:pt x="428020" y="939485"/>
                  </a:cubicBezTo>
                  <a:cubicBezTo>
                    <a:pt x="433867" y="938403"/>
                    <a:pt x="436643" y="937123"/>
                    <a:pt x="441027" y="936039"/>
                  </a:cubicBezTo>
                  <a:cubicBezTo>
                    <a:pt x="469820" y="927671"/>
                    <a:pt x="499196" y="921370"/>
                    <a:pt x="528865" y="916938"/>
                  </a:cubicBezTo>
                  <a:lnTo>
                    <a:pt x="529011" y="917923"/>
                  </a:lnTo>
                  <a:cubicBezTo>
                    <a:pt x="530180" y="917727"/>
                    <a:pt x="531495" y="917136"/>
                    <a:pt x="532518" y="916248"/>
                  </a:cubicBezTo>
                  <a:cubicBezTo>
                    <a:pt x="533980" y="916052"/>
                    <a:pt x="535442" y="915561"/>
                    <a:pt x="537195" y="915363"/>
                  </a:cubicBezTo>
                  <a:cubicBezTo>
                    <a:pt x="569495" y="910834"/>
                    <a:pt x="602378" y="908668"/>
                    <a:pt x="633948" y="911720"/>
                  </a:cubicBezTo>
                  <a:cubicBezTo>
                    <a:pt x="665078" y="914772"/>
                    <a:pt x="696646" y="924027"/>
                    <a:pt x="714039" y="945097"/>
                  </a:cubicBezTo>
                  <a:cubicBezTo>
                    <a:pt x="718570" y="950020"/>
                    <a:pt x="721639" y="956025"/>
                    <a:pt x="724415" y="962032"/>
                  </a:cubicBezTo>
                  <a:lnTo>
                    <a:pt x="730115" y="974930"/>
                  </a:lnTo>
                  <a:cubicBezTo>
                    <a:pt x="687146" y="987631"/>
                    <a:pt x="621671" y="1017759"/>
                    <a:pt x="620355" y="1083528"/>
                  </a:cubicBezTo>
                  <a:cubicBezTo>
                    <a:pt x="619917" y="1101250"/>
                    <a:pt x="624302" y="1116905"/>
                    <a:pt x="628102" y="1132364"/>
                  </a:cubicBezTo>
                  <a:cubicBezTo>
                    <a:pt x="628978" y="1135612"/>
                    <a:pt x="629562" y="1138665"/>
                    <a:pt x="630440" y="1141619"/>
                  </a:cubicBezTo>
                  <a:cubicBezTo>
                    <a:pt x="616995" y="1144670"/>
                    <a:pt x="603986" y="1148708"/>
                    <a:pt x="592295" y="1154122"/>
                  </a:cubicBezTo>
                  <a:cubicBezTo>
                    <a:pt x="588933" y="1155600"/>
                    <a:pt x="585718" y="1157568"/>
                    <a:pt x="582795" y="1159538"/>
                  </a:cubicBezTo>
                  <a:cubicBezTo>
                    <a:pt x="581040" y="1160521"/>
                    <a:pt x="579287" y="1161900"/>
                    <a:pt x="577387" y="1162491"/>
                  </a:cubicBezTo>
                  <a:cubicBezTo>
                    <a:pt x="563211" y="1167710"/>
                    <a:pt x="551811" y="1174307"/>
                    <a:pt x="542018" y="1180115"/>
                  </a:cubicBezTo>
                  <a:cubicBezTo>
                    <a:pt x="526673" y="1188976"/>
                    <a:pt x="515711" y="1195376"/>
                    <a:pt x="497735" y="1196656"/>
                  </a:cubicBezTo>
                  <a:cubicBezTo>
                    <a:pt x="391483" y="1203548"/>
                    <a:pt x="288007" y="1215462"/>
                    <a:pt x="182194" y="1228064"/>
                  </a:cubicBezTo>
                  <a:lnTo>
                    <a:pt x="163925" y="1230230"/>
                  </a:lnTo>
                  <a:cubicBezTo>
                    <a:pt x="163341" y="1230230"/>
                    <a:pt x="162901" y="1230428"/>
                    <a:pt x="162317" y="1230428"/>
                  </a:cubicBezTo>
                  <a:cubicBezTo>
                    <a:pt x="159687" y="1229837"/>
                    <a:pt x="157056" y="1229442"/>
                    <a:pt x="154132" y="1229442"/>
                  </a:cubicBezTo>
                  <a:lnTo>
                    <a:pt x="153841" y="1232396"/>
                  </a:lnTo>
                  <a:cubicBezTo>
                    <a:pt x="142294" y="1225996"/>
                    <a:pt x="123003" y="1215855"/>
                    <a:pt x="97572" y="1204631"/>
                  </a:cubicBezTo>
                  <a:cubicBezTo>
                    <a:pt x="69657" y="1192422"/>
                    <a:pt x="50512" y="1150677"/>
                    <a:pt x="48612" y="1098002"/>
                  </a:cubicBezTo>
                  <a:cubicBezTo>
                    <a:pt x="46857" y="1051529"/>
                    <a:pt x="81203" y="1000135"/>
                    <a:pt x="126365" y="937714"/>
                  </a:cubicBezTo>
                  <a:cubicBezTo>
                    <a:pt x="166848" y="881789"/>
                    <a:pt x="215808" y="866331"/>
                    <a:pt x="275438" y="851760"/>
                  </a:cubicBezTo>
                  <a:cubicBezTo>
                    <a:pt x="336383" y="836892"/>
                    <a:pt x="386367" y="823798"/>
                    <a:pt x="430798" y="802038"/>
                  </a:cubicBezTo>
                  <a:cubicBezTo>
                    <a:pt x="455789" y="789732"/>
                    <a:pt x="495980" y="776834"/>
                    <a:pt x="528426" y="766593"/>
                  </a:cubicBezTo>
                  <a:cubicBezTo>
                    <a:pt x="551226" y="759209"/>
                    <a:pt x="570809" y="753006"/>
                    <a:pt x="583818" y="747394"/>
                  </a:cubicBezTo>
                  <a:cubicBezTo>
                    <a:pt x="608955" y="736860"/>
                    <a:pt x="634386" y="722682"/>
                    <a:pt x="626640" y="688714"/>
                  </a:cubicBezTo>
                  <a:cubicBezTo>
                    <a:pt x="664200" y="680344"/>
                    <a:pt x="699862" y="665477"/>
                    <a:pt x="731722" y="644605"/>
                  </a:cubicBezTo>
                  <a:cubicBezTo>
                    <a:pt x="770306" y="619891"/>
                    <a:pt x="795882" y="581395"/>
                    <a:pt x="834613" y="558356"/>
                  </a:cubicBezTo>
                  <a:cubicBezTo>
                    <a:pt x="794568" y="579229"/>
                    <a:pt x="766068" y="616447"/>
                    <a:pt x="727631" y="637712"/>
                  </a:cubicBezTo>
                  <a:cubicBezTo>
                    <a:pt x="694308" y="656617"/>
                    <a:pt x="657769" y="668727"/>
                    <a:pt x="620355" y="674241"/>
                  </a:cubicBezTo>
                  <a:cubicBezTo>
                    <a:pt x="610126" y="660260"/>
                    <a:pt x="585718" y="644408"/>
                    <a:pt x="530326" y="613393"/>
                  </a:cubicBezTo>
                  <a:lnTo>
                    <a:pt x="524335" y="610145"/>
                  </a:lnTo>
                  <a:cubicBezTo>
                    <a:pt x="496858" y="594883"/>
                    <a:pt x="441613" y="553828"/>
                    <a:pt x="434451" y="544769"/>
                  </a:cubicBezTo>
                  <a:cubicBezTo>
                    <a:pt x="431236" y="539846"/>
                    <a:pt x="427143" y="536203"/>
                    <a:pt x="422760" y="533152"/>
                  </a:cubicBezTo>
                  <a:cubicBezTo>
                    <a:pt x="450236" y="518383"/>
                    <a:pt x="473474" y="497017"/>
                    <a:pt x="493789" y="475159"/>
                  </a:cubicBezTo>
                  <a:cubicBezTo>
                    <a:pt x="507818" y="460292"/>
                    <a:pt x="520680" y="444835"/>
                    <a:pt x="533835" y="429475"/>
                  </a:cubicBezTo>
                  <a:cubicBezTo>
                    <a:pt x="540411" y="421795"/>
                    <a:pt x="546842" y="414215"/>
                    <a:pt x="553711" y="406731"/>
                  </a:cubicBezTo>
                  <a:lnTo>
                    <a:pt x="563795" y="395507"/>
                  </a:lnTo>
                  <a:cubicBezTo>
                    <a:pt x="567449" y="391864"/>
                    <a:pt x="568618" y="386548"/>
                    <a:pt x="572271" y="383102"/>
                  </a:cubicBezTo>
                  <a:cubicBezTo>
                    <a:pt x="568326" y="386252"/>
                    <a:pt x="566864" y="391668"/>
                    <a:pt x="563064" y="394918"/>
                  </a:cubicBezTo>
                  <a:lnTo>
                    <a:pt x="552249" y="405451"/>
                  </a:lnTo>
                  <a:cubicBezTo>
                    <a:pt x="544942" y="412540"/>
                    <a:pt x="537926" y="419629"/>
                    <a:pt x="530764" y="426718"/>
                  </a:cubicBezTo>
                  <a:cubicBezTo>
                    <a:pt x="516587" y="441093"/>
                    <a:pt x="502558" y="455764"/>
                    <a:pt x="487942" y="469351"/>
                  </a:cubicBezTo>
                  <a:cubicBezTo>
                    <a:pt x="463974" y="491898"/>
                    <a:pt x="437374" y="512081"/>
                    <a:pt x="407705" y="523897"/>
                  </a:cubicBezTo>
                  <a:cubicBezTo>
                    <a:pt x="389436" y="512967"/>
                    <a:pt x="354652" y="490223"/>
                    <a:pt x="288592" y="422683"/>
                  </a:cubicBezTo>
                  <a:cubicBezTo>
                    <a:pt x="216685" y="349133"/>
                    <a:pt x="188039" y="172895"/>
                    <a:pt x="218147" y="89895"/>
                  </a:cubicBezTo>
                  <a:cubicBezTo>
                    <a:pt x="227208" y="64985"/>
                    <a:pt x="240508" y="51891"/>
                    <a:pt x="256147" y="49921"/>
                  </a:cubicBezTo>
                  <a:cubicBezTo>
                    <a:pt x="331414" y="42341"/>
                    <a:pt x="346029" y="72469"/>
                    <a:pt x="368098" y="117858"/>
                  </a:cubicBezTo>
                  <a:cubicBezTo>
                    <a:pt x="372629" y="126915"/>
                    <a:pt x="376867" y="135973"/>
                    <a:pt x="382129" y="144934"/>
                  </a:cubicBezTo>
                  <a:cubicBezTo>
                    <a:pt x="417936" y="209324"/>
                    <a:pt x="507380" y="268694"/>
                    <a:pt x="549473" y="290846"/>
                  </a:cubicBezTo>
                  <a:cubicBezTo>
                    <a:pt x="561456" y="297246"/>
                    <a:pt x="586009" y="312508"/>
                    <a:pt x="614364" y="330329"/>
                  </a:cubicBezTo>
                  <a:cubicBezTo>
                    <a:pt x="698839" y="383496"/>
                    <a:pt x="826430" y="463738"/>
                    <a:pt x="907835" y="488057"/>
                  </a:cubicBezTo>
                  <a:cubicBezTo>
                    <a:pt x="987196" y="511686"/>
                    <a:pt x="1029287" y="549101"/>
                    <a:pt x="1066701" y="582182"/>
                  </a:cubicBezTo>
                  <a:cubicBezTo>
                    <a:pt x="1077225" y="591437"/>
                    <a:pt x="1087017" y="600299"/>
                    <a:pt x="1097394" y="608470"/>
                  </a:cubicBezTo>
                  <a:cubicBezTo>
                    <a:pt x="1115078" y="622256"/>
                    <a:pt x="1161992" y="663311"/>
                    <a:pt x="1216652" y="710670"/>
                  </a:cubicBezTo>
                  <a:cubicBezTo>
                    <a:pt x="1303174" y="785694"/>
                    <a:pt x="1401242" y="871057"/>
                    <a:pt x="1443042" y="902072"/>
                  </a:cubicBezTo>
                  <a:cubicBezTo>
                    <a:pt x="1499018" y="943326"/>
                    <a:pt x="1650284" y="967446"/>
                    <a:pt x="1905903" y="975423"/>
                  </a:cubicBezTo>
                  <a:cubicBezTo>
                    <a:pt x="2053516" y="980148"/>
                    <a:pt x="2992977" y="953467"/>
                    <a:pt x="3032877" y="952383"/>
                  </a:cubicBezTo>
                  <a:lnTo>
                    <a:pt x="3031707" y="903745"/>
                  </a:lnTo>
                  <a:cubicBezTo>
                    <a:pt x="3021916" y="903942"/>
                    <a:pt x="2053808" y="931314"/>
                    <a:pt x="1907657" y="926784"/>
                  </a:cubicBezTo>
                  <a:cubicBezTo>
                    <a:pt x="1606148" y="917332"/>
                    <a:pt x="1504571" y="886810"/>
                    <a:pt x="1472273" y="862886"/>
                  </a:cubicBezTo>
                  <a:cubicBezTo>
                    <a:pt x="1431934" y="833053"/>
                    <a:pt x="1330505" y="744835"/>
                    <a:pt x="1248807" y="673846"/>
                  </a:cubicBezTo>
                  <a:cubicBezTo>
                    <a:pt x="1193854" y="626095"/>
                    <a:pt x="1146354" y="584841"/>
                    <a:pt x="1127939" y="570172"/>
                  </a:cubicBezTo>
                  <a:cubicBezTo>
                    <a:pt x="1118878" y="563083"/>
                    <a:pt x="1109378" y="554713"/>
                    <a:pt x="1099294" y="545851"/>
                  </a:cubicBezTo>
                  <a:cubicBezTo>
                    <a:pt x="1060270" y="511294"/>
                    <a:pt x="1011896" y="468268"/>
                    <a:pt x="922304" y="441585"/>
                  </a:cubicBezTo>
                  <a:cubicBezTo>
                    <a:pt x="847037" y="419236"/>
                    <a:pt x="717984" y="337911"/>
                    <a:pt x="640524" y="289271"/>
                  </a:cubicBezTo>
                  <a:cubicBezTo>
                    <a:pt x="610271" y="270170"/>
                    <a:pt x="586156" y="255107"/>
                    <a:pt x="572418" y="247821"/>
                  </a:cubicBezTo>
                  <a:cubicBezTo>
                    <a:pt x="528573" y="224585"/>
                    <a:pt x="453013" y="171615"/>
                    <a:pt x="424805" y="121106"/>
                  </a:cubicBezTo>
                  <a:cubicBezTo>
                    <a:pt x="420274" y="112935"/>
                    <a:pt x="416182" y="104566"/>
                    <a:pt x="412236" y="96393"/>
                  </a:cubicBezTo>
                  <a:cubicBezTo>
                    <a:pt x="389143" y="49232"/>
                    <a:pt x="360645" y="-9448"/>
                    <a:pt x="251616" y="1284"/>
                  </a:cubicBezTo>
                  <a:close/>
                </a:path>
              </a:pathLst>
            </a:custGeom>
            <a:solidFill>
              <a:srgbClr val="D58C55"/>
            </a:solidFill>
            <a:ln w="12700">
              <a:miter lim="400000"/>
            </a:ln>
          </p:spPr>
          <p:txBody>
            <a:bodyPr wrap="square" lIns="38100" tIns="38100" rIns="38100" bIns="38100" anchor="ctr">
              <a:noAutofit/>
            </a:bodyPr>
            <a:lstStyle/>
            <a:p>
              <a:pPr>
                <a:defRPr sz="3000"/>
              </a:pPr>
              <a:endParaRPr/>
            </a:p>
          </p:txBody>
        </p:sp>
        <p:sp>
          <p:nvSpPr>
            <p:cNvPr id="9" name="Line">
              <a:extLst>
                <a:ext uri="{FF2B5EF4-FFF2-40B4-BE49-F238E27FC236}">
                  <a16:creationId xmlns:a16="http://schemas.microsoft.com/office/drawing/2014/main" xmlns="" id="{C24F6B0E-DFDD-6FF9-2A76-0B1C93024F68}"/>
                </a:ext>
              </a:extLst>
            </p:cNvPr>
            <p:cNvSpPr/>
            <p:nvPr/>
          </p:nvSpPr>
          <p:spPr>
            <a:xfrm flipH="1">
              <a:off x="43578" y="2172061"/>
              <a:ext cx="1130379" cy="1130092"/>
            </a:xfrm>
            <a:custGeom>
              <a:avLst/>
              <a:gdLst/>
              <a:ahLst/>
              <a:cxnLst>
                <a:cxn ang="0">
                  <a:pos x="wd2" y="hd2"/>
                </a:cxn>
                <a:cxn ang="5400000">
                  <a:pos x="wd2" y="hd2"/>
                </a:cxn>
                <a:cxn ang="10800000">
                  <a:pos x="wd2" y="hd2"/>
                </a:cxn>
                <a:cxn ang="16200000">
                  <a:pos x="wd2" y="hd2"/>
                </a:cxn>
              </a:cxnLst>
              <a:rect l="0" t="0" r="r" b="b"/>
              <a:pathLst>
                <a:path w="21319" h="21528" extrusionOk="0">
                  <a:moveTo>
                    <a:pt x="21319" y="21444"/>
                  </a:moveTo>
                  <a:cubicBezTo>
                    <a:pt x="18336" y="20744"/>
                    <a:pt x="6235" y="21100"/>
                    <a:pt x="3160" y="21473"/>
                  </a:cubicBezTo>
                  <a:cubicBezTo>
                    <a:pt x="2645" y="21534"/>
                    <a:pt x="2069" y="21600"/>
                    <a:pt x="1652" y="21334"/>
                  </a:cubicBezTo>
                  <a:cubicBezTo>
                    <a:pt x="1336" y="21129"/>
                    <a:pt x="1194" y="20785"/>
                    <a:pt x="1073" y="20457"/>
                  </a:cubicBezTo>
                  <a:cubicBezTo>
                    <a:pt x="278" y="18306"/>
                    <a:pt x="-281" y="16020"/>
                    <a:pt x="149" y="13775"/>
                  </a:cubicBezTo>
                  <a:cubicBezTo>
                    <a:pt x="355" y="12697"/>
                    <a:pt x="781" y="11660"/>
                    <a:pt x="1097" y="10603"/>
                  </a:cubicBezTo>
                  <a:cubicBezTo>
                    <a:pt x="1988" y="7633"/>
                    <a:pt x="2013" y="4474"/>
                    <a:pt x="1158" y="1520"/>
                  </a:cubicBezTo>
                  <a:cubicBezTo>
                    <a:pt x="4623" y="959"/>
                    <a:pt x="16610" y="561"/>
                    <a:pt x="20075" y="0"/>
                  </a:cubicBezTo>
                </a:path>
              </a:pathLst>
            </a:custGeom>
            <a:solidFill>
              <a:srgbClr val="168489"/>
            </a:solidFill>
            <a:ln w="12700">
              <a:miter lim="400000"/>
            </a:ln>
          </p:spPr>
          <p:txBody>
            <a:bodyPr lIns="38100" tIns="38100" rIns="38100" bIns="38100" anchor="ctr"/>
            <a:lstStyle/>
            <a:p>
              <a:pPr>
                <a:defRPr sz="3000"/>
              </a:pPr>
              <a:endParaRPr/>
            </a:p>
          </p:txBody>
        </p:sp>
        <p:sp>
          <p:nvSpPr>
            <p:cNvPr id="10" name="Freeform: Shape 9">
              <a:extLst>
                <a:ext uri="{FF2B5EF4-FFF2-40B4-BE49-F238E27FC236}">
                  <a16:creationId xmlns:a16="http://schemas.microsoft.com/office/drawing/2014/main" xmlns="" id="{557B6C9B-D251-CFC5-8A0D-DE4E399509A5}"/>
                </a:ext>
              </a:extLst>
            </p:cNvPr>
            <p:cNvSpPr/>
            <p:nvPr/>
          </p:nvSpPr>
          <p:spPr>
            <a:xfrm flipH="1">
              <a:off x="1" y="1958320"/>
              <a:ext cx="787175" cy="1489252"/>
            </a:xfrm>
            <a:custGeom>
              <a:avLst/>
              <a:gdLst>
                <a:gd name="connsiteX0" fmla="*/ 787175 w 787175"/>
                <a:gd name="connsiteY0" fmla="*/ 0 h 1489252"/>
                <a:gd name="connsiteX1" fmla="*/ 558685 w 787175"/>
                <a:gd name="connsiteY1" fmla="*/ 13379 h 1489252"/>
                <a:gd name="connsiteX2" fmla="*/ 308209 w 787175"/>
                <a:gd name="connsiteY2" fmla="*/ 39075 h 1489252"/>
                <a:gd name="connsiteX3" fmla="*/ 68657 w 787175"/>
                <a:gd name="connsiteY3" fmla="*/ 115056 h 1489252"/>
                <a:gd name="connsiteX4" fmla="*/ 33395 w 787175"/>
                <a:gd name="connsiteY4" fmla="*/ 156984 h 1489252"/>
                <a:gd name="connsiteX5" fmla="*/ 31712 w 787175"/>
                <a:gd name="connsiteY5" fmla="*/ 221913 h 1489252"/>
                <a:gd name="connsiteX6" fmla="*/ 36846 w 787175"/>
                <a:gd name="connsiteY6" fmla="*/ 879222 h 1489252"/>
                <a:gd name="connsiteX7" fmla="*/ 31249 w 787175"/>
                <a:gd name="connsiteY7" fmla="*/ 1439275 h 1489252"/>
                <a:gd name="connsiteX8" fmla="*/ 55528 w 787175"/>
                <a:gd name="connsiteY8" fmla="*/ 1479061 h 1489252"/>
                <a:gd name="connsiteX9" fmla="*/ 112713 w 787175"/>
                <a:gd name="connsiteY9" fmla="*/ 1488524 h 1489252"/>
                <a:gd name="connsiteX10" fmla="*/ 495562 w 787175"/>
                <a:gd name="connsiteY10" fmla="*/ 1470772 h 1489252"/>
                <a:gd name="connsiteX11" fmla="*/ 787175 w 787175"/>
                <a:gd name="connsiteY11" fmla="*/ 1470037 h 1489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7175" h="1489252">
                  <a:moveTo>
                    <a:pt x="787175" y="0"/>
                  </a:moveTo>
                  <a:lnTo>
                    <a:pt x="558685" y="13379"/>
                  </a:lnTo>
                  <a:cubicBezTo>
                    <a:pt x="475018" y="20096"/>
                    <a:pt x="391482" y="28644"/>
                    <a:pt x="308209" y="39075"/>
                  </a:cubicBezTo>
                  <a:cubicBezTo>
                    <a:pt x="224220" y="49643"/>
                    <a:pt x="136108" y="63596"/>
                    <a:pt x="68657" y="115056"/>
                  </a:cubicBezTo>
                  <a:cubicBezTo>
                    <a:pt x="54056" y="126177"/>
                    <a:pt x="40086" y="139784"/>
                    <a:pt x="33395" y="156984"/>
                  </a:cubicBezTo>
                  <a:cubicBezTo>
                    <a:pt x="25442" y="177430"/>
                    <a:pt x="28682" y="200224"/>
                    <a:pt x="31712" y="221913"/>
                  </a:cubicBezTo>
                  <a:cubicBezTo>
                    <a:pt x="62219" y="439566"/>
                    <a:pt x="63902" y="661086"/>
                    <a:pt x="36846" y="879222"/>
                  </a:cubicBezTo>
                  <a:cubicBezTo>
                    <a:pt x="13660" y="1066344"/>
                    <a:pt x="-29975" y="1260995"/>
                    <a:pt x="31249" y="1439275"/>
                  </a:cubicBezTo>
                  <a:cubicBezTo>
                    <a:pt x="36425" y="1454333"/>
                    <a:pt x="42863" y="1469805"/>
                    <a:pt x="55528" y="1479061"/>
                  </a:cubicBezTo>
                  <a:cubicBezTo>
                    <a:pt x="71434" y="1490666"/>
                    <a:pt x="92936" y="1489837"/>
                    <a:pt x="112713" y="1488524"/>
                  </a:cubicBezTo>
                  <a:cubicBezTo>
                    <a:pt x="240126" y="1479821"/>
                    <a:pt x="367802" y="1473898"/>
                    <a:pt x="495562" y="1470772"/>
                  </a:cubicBezTo>
                  <a:lnTo>
                    <a:pt x="787175" y="1470037"/>
                  </a:lnTo>
                  <a:close/>
                </a:path>
              </a:pathLst>
            </a:custGeom>
            <a:solidFill>
              <a:schemeClr val="tx1">
                <a:lumMod val="75000"/>
                <a:lumOff val="25000"/>
              </a:schemeClr>
            </a:solidFill>
            <a:ln w="12700">
              <a:miter lim="400000"/>
            </a:ln>
          </p:spPr>
          <p:txBody>
            <a:bodyPr wrap="square" lIns="38100" tIns="38100" rIns="38100" bIns="38100" anchor="ctr">
              <a:noAutofit/>
            </a:bodyPr>
            <a:lstStyle/>
            <a:p>
              <a:pPr>
                <a:defRPr sz="3000"/>
              </a:pPr>
              <a:endParaRPr/>
            </a:p>
          </p:txBody>
        </p:sp>
        <p:sp>
          <p:nvSpPr>
            <p:cNvPr id="11" name="Shape">
              <a:extLst>
                <a:ext uri="{FF2B5EF4-FFF2-40B4-BE49-F238E27FC236}">
                  <a16:creationId xmlns:a16="http://schemas.microsoft.com/office/drawing/2014/main" xmlns="" id="{A4DD808E-1851-7694-E668-6DC30CF59467}"/>
                </a:ext>
              </a:extLst>
            </p:cNvPr>
            <p:cNvSpPr/>
            <p:nvPr/>
          </p:nvSpPr>
          <p:spPr>
            <a:xfrm flipH="1">
              <a:off x="792613" y="2344122"/>
              <a:ext cx="209447" cy="209646"/>
            </a:xfrm>
            <a:custGeom>
              <a:avLst/>
              <a:gdLst/>
              <a:ahLst/>
              <a:cxnLst>
                <a:cxn ang="0">
                  <a:pos x="wd2" y="hd2"/>
                </a:cxn>
                <a:cxn ang="5400000">
                  <a:pos x="wd2" y="hd2"/>
                </a:cxn>
                <a:cxn ang="10800000">
                  <a:pos x="wd2" y="hd2"/>
                </a:cxn>
                <a:cxn ang="16200000">
                  <a:pos x="wd2" y="hd2"/>
                </a:cxn>
              </a:cxnLst>
              <a:rect l="0" t="0" r="r" b="b"/>
              <a:pathLst>
                <a:path w="20950" h="20950" extrusionOk="0">
                  <a:moveTo>
                    <a:pt x="11088" y="20931"/>
                  </a:moveTo>
                  <a:cubicBezTo>
                    <a:pt x="16869" y="20587"/>
                    <a:pt x="21275" y="15644"/>
                    <a:pt x="20931" y="9862"/>
                  </a:cubicBezTo>
                  <a:cubicBezTo>
                    <a:pt x="20587" y="4081"/>
                    <a:pt x="15644" y="-325"/>
                    <a:pt x="9862" y="19"/>
                  </a:cubicBezTo>
                  <a:cubicBezTo>
                    <a:pt x="4081" y="363"/>
                    <a:pt x="-325" y="5306"/>
                    <a:pt x="19" y="11088"/>
                  </a:cubicBezTo>
                  <a:cubicBezTo>
                    <a:pt x="363" y="16869"/>
                    <a:pt x="5306" y="21275"/>
                    <a:pt x="11088" y="20931"/>
                  </a:cubicBezTo>
                  <a:close/>
                  <a:moveTo>
                    <a:pt x="13086" y="5865"/>
                  </a:moveTo>
                  <a:cubicBezTo>
                    <a:pt x="14139" y="5800"/>
                    <a:pt x="15042" y="6617"/>
                    <a:pt x="15107" y="7670"/>
                  </a:cubicBezTo>
                  <a:cubicBezTo>
                    <a:pt x="15171" y="8723"/>
                    <a:pt x="14354" y="9626"/>
                    <a:pt x="13301" y="9691"/>
                  </a:cubicBezTo>
                  <a:cubicBezTo>
                    <a:pt x="12248" y="9755"/>
                    <a:pt x="11345" y="8938"/>
                    <a:pt x="11281" y="7885"/>
                  </a:cubicBezTo>
                  <a:cubicBezTo>
                    <a:pt x="11238" y="6832"/>
                    <a:pt x="12033" y="5929"/>
                    <a:pt x="13086" y="5865"/>
                  </a:cubicBezTo>
                  <a:close/>
                  <a:moveTo>
                    <a:pt x="13387" y="10808"/>
                  </a:moveTo>
                  <a:cubicBezTo>
                    <a:pt x="14440" y="10744"/>
                    <a:pt x="15343" y="11560"/>
                    <a:pt x="15408" y="12613"/>
                  </a:cubicBezTo>
                  <a:cubicBezTo>
                    <a:pt x="15472" y="13667"/>
                    <a:pt x="14655" y="14569"/>
                    <a:pt x="13602" y="14634"/>
                  </a:cubicBezTo>
                  <a:cubicBezTo>
                    <a:pt x="12549" y="14698"/>
                    <a:pt x="11646" y="13882"/>
                    <a:pt x="11582" y="12828"/>
                  </a:cubicBezTo>
                  <a:cubicBezTo>
                    <a:pt x="11517" y="11775"/>
                    <a:pt x="12334" y="10873"/>
                    <a:pt x="13387" y="10808"/>
                  </a:cubicBezTo>
                  <a:close/>
                  <a:moveTo>
                    <a:pt x="7348" y="6187"/>
                  </a:moveTo>
                  <a:cubicBezTo>
                    <a:pt x="8401" y="6123"/>
                    <a:pt x="9304" y="6939"/>
                    <a:pt x="9368" y="7993"/>
                  </a:cubicBezTo>
                  <a:cubicBezTo>
                    <a:pt x="9433" y="9046"/>
                    <a:pt x="8616" y="9948"/>
                    <a:pt x="7563" y="10013"/>
                  </a:cubicBezTo>
                  <a:cubicBezTo>
                    <a:pt x="6510" y="10077"/>
                    <a:pt x="5607" y="9261"/>
                    <a:pt x="5542" y="8208"/>
                  </a:cubicBezTo>
                  <a:cubicBezTo>
                    <a:pt x="5478" y="7154"/>
                    <a:pt x="6273" y="6252"/>
                    <a:pt x="7348" y="6187"/>
                  </a:cubicBezTo>
                  <a:close/>
                  <a:moveTo>
                    <a:pt x="7627" y="11152"/>
                  </a:moveTo>
                  <a:cubicBezTo>
                    <a:pt x="8680" y="11088"/>
                    <a:pt x="9583" y="11904"/>
                    <a:pt x="9648" y="12957"/>
                  </a:cubicBezTo>
                  <a:cubicBezTo>
                    <a:pt x="9712" y="14010"/>
                    <a:pt x="8895" y="14913"/>
                    <a:pt x="7842" y="14978"/>
                  </a:cubicBezTo>
                  <a:cubicBezTo>
                    <a:pt x="6789" y="15042"/>
                    <a:pt x="5886" y="14225"/>
                    <a:pt x="5822" y="13172"/>
                  </a:cubicBezTo>
                  <a:cubicBezTo>
                    <a:pt x="5757" y="12119"/>
                    <a:pt x="6574" y="11216"/>
                    <a:pt x="7627" y="11152"/>
                  </a:cubicBezTo>
                  <a:close/>
                </a:path>
              </a:pathLst>
            </a:custGeom>
            <a:solidFill>
              <a:srgbClr val="E3E4E4"/>
            </a:solidFill>
            <a:ln w="12700">
              <a:miter lim="400000"/>
            </a:ln>
          </p:spPr>
          <p:txBody>
            <a:bodyPr lIns="38100" tIns="38100" rIns="38100" bIns="38100" anchor="ctr"/>
            <a:lstStyle/>
            <a:p>
              <a:pPr>
                <a:defRPr sz="3000"/>
              </a:pPr>
              <a:endParaRPr/>
            </a:p>
          </p:txBody>
        </p:sp>
      </p:grpSp>
      <p:grpSp>
        <p:nvGrpSpPr>
          <p:cNvPr id="56" name="Group 55">
            <a:extLst>
              <a:ext uri="{FF2B5EF4-FFF2-40B4-BE49-F238E27FC236}">
                <a16:creationId xmlns:a16="http://schemas.microsoft.com/office/drawing/2014/main" xmlns="" id="{81E2F71A-1F6C-42E3-95F8-BE46E0BA0C2E}"/>
              </a:ext>
            </a:extLst>
          </p:cNvPr>
          <p:cNvGrpSpPr/>
          <p:nvPr/>
        </p:nvGrpSpPr>
        <p:grpSpPr>
          <a:xfrm>
            <a:off x="7381284" y="2260288"/>
            <a:ext cx="2709937" cy="925633"/>
            <a:chOff x="8029854" y="3102120"/>
            <a:chExt cx="2709937" cy="925633"/>
          </a:xfrm>
        </p:grpSpPr>
        <p:grpSp>
          <p:nvGrpSpPr>
            <p:cNvPr id="57" name="Group 56">
              <a:extLst>
                <a:ext uri="{FF2B5EF4-FFF2-40B4-BE49-F238E27FC236}">
                  <a16:creationId xmlns:a16="http://schemas.microsoft.com/office/drawing/2014/main" xmlns="" id="{90E1DD9E-C860-DDD1-3239-269A2053F2B0}"/>
                </a:ext>
              </a:extLst>
            </p:cNvPr>
            <p:cNvGrpSpPr/>
            <p:nvPr/>
          </p:nvGrpSpPr>
          <p:grpSpPr>
            <a:xfrm>
              <a:off x="9899489" y="3102120"/>
              <a:ext cx="840302" cy="925633"/>
              <a:chOff x="676746" y="2780928"/>
              <a:chExt cx="1352458" cy="1296144"/>
            </a:xfrm>
            <a:solidFill>
              <a:srgbClr val="FFCC5E"/>
            </a:solidFill>
          </p:grpSpPr>
          <p:sp>
            <p:nvSpPr>
              <p:cNvPr id="60" name="Rectangle 59">
                <a:extLst>
                  <a:ext uri="{FF2B5EF4-FFF2-40B4-BE49-F238E27FC236}">
                    <a16:creationId xmlns:a16="http://schemas.microsoft.com/office/drawing/2014/main" xmlns="" id="{DEBC451F-D77B-5EC9-DEA4-A878EB7C18E9}"/>
                  </a:ext>
                </a:extLst>
              </p:cNvPr>
              <p:cNvSpPr/>
              <p:nvPr/>
            </p:nvSpPr>
            <p:spPr>
              <a:xfrm>
                <a:off x="683568" y="3079763"/>
                <a:ext cx="1345636" cy="698479"/>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1" name="Isosceles Triangle 60">
                <a:extLst>
                  <a:ext uri="{FF2B5EF4-FFF2-40B4-BE49-F238E27FC236}">
                    <a16:creationId xmlns:a16="http://schemas.microsoft.com/office/drawing/2014/main" xmlns="" id="{9D770595-E342-51F7-F78B-1E76E5CD95C9}"/>
                  </a:ext>
                </a:extLst>
              </p:cNvPr>
              <p:cNvSpPr/>
              <p:nvPr/>
            </p:nvSpPr>
            <p:spPr>
              <a:xfrm>
                <a:off x="676746" y="2780928"/>
                <a:ext cx="1352457" cy="216024"/>
              </a:xfrm>
              <a:prstGeom prst="triangle">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2" name="Isosceles Triangle 61">
                <a:extLst>
                  <a:ext uri="{FF2B5EF4-FFF2-40B4-BE49-F238E27FC236}">
                    <a16:creationId xmlns:a16="http://schemas.microsoft.com/office/drawing/2014/main" xmlns="" id="{930545C2-D02F-F0F0-22DC-B3337BD61B44}"/>
                  </a:ext>
                </a:extLst>
              </p:cNvPr>
              <p:cNvSpPr/>
              <p:nvPr/>
            </p:nvSpPr>
            <p:spPr>
              <a:xfrm rot="10800000">
                <a:off x="676746" y="3861048"/>
                <a:ext cx="1352457" cy="216024"/>
              </a:xfrm>
              <a:prstGeom prst="triangle">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58" name="TextBox 57">
              <a:extLst>
                <a:ext uri="{FF2B5EF4-FFF2-40B4-BE49-F238E27FC236}">
                  <a16:creationId xmlns:a16="http://schemas.microsoft.com/office/drawing/2014/main" xmlns="" id="{BEE233A5-6F4B-AA7D-64BF-958761523C83}"/>
                </a:ext>
              </a:extLst>
            </p:cNvPr>
            <p:cNvSpPr txBox="1"/>
            <p:nvPr/>
          </p:nvSpPr>
          <p:spPr>
            <a:xfrm>
              <a:off x="8029854" y="3309262"/>
              <a:ext cx="169693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تحمل المسؤولية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9" name="TextBox 58">
              <a:extLst>
                <a:ext uri="{FF2B5EF4-FFF2-40B4-BE49-F238E27FC236}">
                  <a16:creationId xmlns:a16="http://schemas.microsoft.com/office/drawing/2014/main" xmlns="" id="{1144AB40-427D-0825-263F-5A4AC660C648}"/>
                </a:ext>
              </a:extLst>
            </p:cNvPr>
            <p:cNvSpPr txBox="1"/>
            <p:nvPr/>
          </p:nvSpPr>
          <p:spPr>
            <a:xfrm>
              <a:off x="9981209" y="3328807"/>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6</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3" name="Group 62">
            <a:extLst>
              <a:ext uri="{FF2B5EF4-FFF2-40B4-BE49-F238E27FC236}">
                <a16:creationId xmlns:a16="http://schemas.microsoft.com/office/drawing/2014/main" xmlns="" id="{A790184C-AF18-65AC-D566-FFD1F5F87E92}"/>
              </a:ext>
            </a:extLst>
          </p:cNvPr>
          <p:cNvGrpSpPr/>
          <p:nvPr/>
        </p:nvGrpSpPr>
        <p:grpSpPr>
          <a:xfrm>
            <a:off x="6866582" y="3520152"/>
            <a:ext cx="3224638" cy="925633"/>
            <a:chOff x="7515153" y="1913928"/>
            <a:chExt cx="3224638" cy="925633"/>
          </a:xfrm>
        </p:grpSpPr>
        <p:grpSp>
          <p:nvGrpSpPr>
            <p:cNvPr id="64" name="Group 63">
              <a:extLst>
                <a:ext uri="{FF2B5EF4-FFF2-40B4-BE49-F238E27FC236}">
                  <a16:creationId xmlns:a16="http://schemas.microsoft.com/office/drawing/2014/main" xmlns="" id="{17EC4C4D-0EEC-3309-674D-4053C0D0A37B}"/>
                </a:ext>
              </a:extLst>
            </p:cNvPr>
            <p:cNvGrpSpPr/>
            <p:nvPr/>
          </p:nvGrpSpPr>
          <p:grpSpPr>
            <a:xfrm>
              <a:off x="9899489" y="1913928"/>
              <a:ext cx="840302" cy="925633"/>
              <a:chOff x="676746" y="2780928"/>
              <a:chExt cx="1352458" cy="1296144"/>
            </a:xfrm>
            <a:solidFill>
              <a:srgbClr val="168489"/>
            </a:solidFill>
          </p:grpSpPr>
          <p:sp>
            <p:nvSpPr>
              <p:cNvPr id="67" name="Rectangle 66">
                <a:extLst>
                  <a:ext uri="{FF2B5EF4-FFF2-40B4-BE49-F238E27FC236}">
                    <a16:creationId xmlns:a16="http://schemas.microsoft.com/office/drawing/2014/main" xmlns="" id="{6802422A-5318-6FB5-05C6-8CD5DE9B482F}"/>
                  </a:ext>
                </a:extLst>
              </p:cNvPr>
              <p:cNvSpPr/>
              <p:nvPr/>
            </p:nvSpPr>
            <p:spPr>
              <a:xfrm>
                <a:off x="683568" y="3079763"/>
                <a:ext cx="1345636" cy="698479"/>
              </a:xfrm>
              <a:prstGeom prst="rect">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Isosceles Triangle 67">
                <a:extLst>
                  <a:ext uri="{FF2B5EF4-FFF2-40B4-BE49-F238E27FC236}">
                    <a16:creationId xmlns:a16="http://schemas.microsoft.com/office/drawing/2014/main" xmlns="" id="{52A2B68A-AC7E-3006-CC27-3FDFB30029DA}"/>
                  </a:ext>
                </a:extLst>
              </p:cNvPr>
              <p:cNvSpPr/>
              <p:nvPr/>
            </p:nvSpPr>
            <p:spPr>
              <a:xfrm>
                <a:off x="676746" y="2780928"/>
                <a:ext cx="1352457" cy="216024"/>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69" name="Isosceles Triangle 68">
                <a:extLst>
                  <a:ext uri="{FF2B5EF4-FFF2-40B4-BE49-F238E27FC236}">
                    <a16:creationId xmlns:a16="http://schemas.microsoft.com/office/drawing/2014/main" xmlns="" id="{17BEA4B9-8631-0A03-7855-C915CB9896A9}"/>
                  </a:ext>
                </a:extLst>
              </p:cNvPr>
              <p:cNvSpPr/>
              <p:nvPr/>
            </p:nvSpPr>
            <p:spPr>
              <a:xfrm rot="10800000">
                <a:off x="676746" y="3861048"/>
                <a:ext cx="1352457" cy="216024"/>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65" name="TextBox 64">
              <a:extLst>
                <a:ext uri="{FF2B5EF4-FFF2-40B4-BE49-F238E27FC236}">
                  <a16:creationId xmlns:a16="http://schemas.microsoft.com/office/drawing/2014/main" xmlns="" id="{4315585C-6AE7-C4DC-3CE1-F75C72A91A02}"/>
                </a:ext>
              </a:extLst>
            </p:cNvPr>
            <p:cNvSpPr txBox="1"/>
            <p:nvPr/>
          </p:nvSpPr>
          <p:spPr>
            <a:xfrm>
              <a:off x="7515153" y="2168682"/>
              <a:ext cx="24273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الاهتمام بالتفاصيل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66" name="TextBox 65">
              <a:extLst>
                <a:ext uri="{FF2B5EF4-FFF2-40B4-BE49-F238E27FC236}">
                  <a16:creationId xmlns:a16="http://schemas.microsoft.com/office/drawing/2014/main" xmlns="" id="{D0BD1ECB-FC09-F3D5-66B8-3DFDA291A4B4}"/>
                </a:ext>
              </a:extLst>
            </p:cNvPr>
            <p:cNvSpPr txBox="1"/>
            <p:nvPr/>
          </p:nvSpPr>
          <p:spPr>
            <a:xfrm>
              <a:off x="9981209" y="2142518"/>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7</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xmlns="" id="{583E60FE-31E9-D762-6B7F-3A194D4A14D0}"/>
              </a:ext>
            </a:extLst>
          </p:cNvPr>
          <p:cNvGrpSpPr/>
          <p:nvPr/>
        </p:nvGrpSpPr>
        <p:grpSpPr>
          <a:xfrm>
            <a:off x="7381284" y="4781824"/>
            <a:ext cx="2709937" cy="925633"/>
            <a:chOff x="8029854" y="3102120"/>
            <a:chExt cx="2709937" cy="925633"/>
          </a:xfrm>
        </p:grpSpPr>
        <p:grpSp>
          <p:nvGrpSpPr>
            <p:cNvPr id="71" name="Group 70">
              <a:extLst>
                <a:ext uri="{FF2B5EF4-FFF2-40B4-BE49-F238E27FC236}">
                  <a16:creationId xmlns:a16="http://schemas.microsoft.com/office/drawing/2014/main" xmlns="" id="{99F11CD3-AA21-5FB6-B11E-9319098B53B3}"/>
                </a:ext>
              </a:extLst>
            </p:cNvPr>
            <p:cNvGrpSpPr/>
            <p:nvPr/>
          </p:nvGrpSpPr>
          <p:grpSpPr>
            <a:xfrm>
              <a:off x="9899489" y="3102120"/>
              <a:ext cx="840302" cy="925633"/>
              <a:chOff x="676746" y="2780928"/>
              <a:chExt cx="1352458" cy="1296144"/>
            </a:xfrm>
            <a:solidFill>
              <a:srgbClr val="FFCC5E"/>
            </a:solidFill>
          </p:grpSpPr>
          <p:sp>
            <p:nvSpPr>
              <p:cNvPr id="74" name="Rectangle 73">
                <a:extLst>
                  <a:ext uri="{FF2B5EF4-FFF2-40B4-BE49-F238E27FC236}">
                    <a16:creationId xmlns:a16="http://schemas.microsoft.com/office/drawing/2014/main" xmlns="" id="{D371BBED-D66E-9F7E-3BA1-B659E0569A98}"/>
                  </a:ext>
                </a:extLst>
              </p:cNvPr>
              <p:cNvSpPr/>
              <p:nvPr/>
            </p:nvSpPr>
            <p:spPr>
              <a:xfrm>
                <a:off x="683568" y="3079763"/>
                <a:ext cx="1345636" cy="698479"/>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5" name="Isosceles Triangle 74">
                <a:extLst>
                  <a:ext uri="{FF2B5EF4-FFF2-40B4-BE49-F238E27FC236}">
                    <a16:creationId xmlns:a16="http://schemas.microsoft.com/office/drawing/2014/main" xmlns="" id="{AE84422B-47CA-64FC-87AE-187D21D9072E}"/>
                  </a:ext>
                </a:extLst>
              </p:cNvPr>
              <p:cNvSpPr/>
              <p:nvPr/>
            </p:nvSpPr>
            <p:spPr>
              <a:xfrm>
                <a:off x="676746" y="2780928"/>
                <a:ext cx="1352457" cy="216024"/>
              </a:xfrm>
              <a:prstGeom prst="triangle">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6" name="Isosceles Triangle 75">
                <a:extLst>
                  <a:ext uri="{FF2B5EF4-FFF2-40B4-BE49-F238E27FC236}">
                    <a16:creationId xmlns:a16="http://schemas.microsoft.com/office/drawing/2014/main" xmlns="" id="{10F0EDA4-B825-ABDE-3EB9-9FE6461B379C}"/>
                  </a:ext>
                </a:extLst>
              </p:cNvPr>
              <p:cNvSpPr/>
              <p:nvPr/>
            </p:nvSpPr>
            <p:spPr>
              <a:xfrm rot="10800000">
                <a:off x="676746" y="3861048"/>
                <a:ext cx="1352457" cy="216024"/>
              </a:xfrm>
              <a:prstGeom prst="triangle">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72" name="TextBox 71">
              <a:extLst>
                <a:ext uri="{FF2B5EF4-FFF2-40B4-BE49-F238E27FC236}">
                  <a16:creationId xmlns:a16="http://schemas.microsoft.com/office/drawing/2014/main" xmlns="" id="{72A96108-7140-4D7C-D735-69357BB392CD}"/>
                </a:ext>
              </a:extLst>
            </p:cNvPr>
            <p:cNvSpPr txBox="1"/>
            <p:nvPr/>
          </p:nvSpPr>
          <p:spPr>
            <a:xfrm>
              <a:off x="8029854" y="3309262"/>
              <a:ext cx="169693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المبادرة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73" name="TextBox 72">
              <a:extLst>
                <a:ext uri="{FF2B5EF4-FFF2-40B4-BE49-F238E27FC236}">
                  <a16:creationId xmlns:a16="http://schemas.microsoft.com/office/drawing/2014/main" xmlns="" id="{FA89383F-3D19-FC05-E9CB-3D99D6F1C251}"/>
                </a:ext>
              </a:extLst>
            </p:cNvPr>
            <p:cNvSpPr txBox="1"/>
            <p:nvPr/>
          </p:nvSpPr>
          <p:spPr>
            <a:xfrm>
              <a:off x="9981209" y="3328807"/>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8</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7" name="Group 76">
            <a:extLst>
              <a:ext uri="{FF2B5EF4-FFF2-40B4-BE49-F238E27FC236}">
                <a16:creationId xmlns:a16="http://schemas.microsoft.com/office/drawing/2014/main" xmlns="" id="{4EEF46E5-B4F7-1DBA-A8FE-F89C966929E5}"/>
              </a:ext>
            </a:extLst>
          </p:cNvPr>
          <p:cNvGrpSpPr/>
          <p:nvPr/>
        </p:nvGrpSpPr>
        <p:grpSpPr>
          <a:xfrm>
            <a:off x="3808713" y="4082938"/>
            <a:ext cx="3224638" cy="925633"/>
            <a:chOff x="7515153" y="1913928"/>
            <a:chExt cx="3224638" cy="925633"/>
          </a:xfrm>
        </p:grpSpPr>
        <p:grpSp>
          <p:nvGrpSpPr>
            <p:cNvPr id="78" name="Group 77">
              <a:extLst>
                <a:ext uri="{FF2B5EF4-FFF2-40B4-BE49-F238E27FC236}">
                  <a16:creationId xmlns:a16="http://schemas.microsoft.com/office/drawing/2014/main" xmlns="" id="{EF37AD19-F489-436F-8281-A9450C3E96B9}"/>
                </a:ext>
              </a:extLst>
            </p:cNvPr>
            <p:cNvGrpSpPr/>
            <p:nvPr/>
          </p:nvGrpSpPr>
          <p:grpSpPr>
            <a:xfrm>
              <a:off x="9899489" y="1913928"/>
              <a:ext cx="840302" cy="925633"/>
              <a:chOff x="676746" y="2780928"/>
              <a:chExt cx="1352458" cy="1296144"/>
            </a:xfrm>
            <a:solidFill>
              <a:srgbClr val="168489"/>
            </a:solidFill>
          </p:grpSpPr>
          <p:sp>
            <p:nvSpPr>
              <p:cNvPr id="81" name="Rectangle 80">
                <a:extLst>
                  <a:ext uri="{FF2B5EF4-FFF2-40B4-BE49-F238E27FC236}">
                    <a16:creationId xmlns:a16="http://schemas.microsoft.com/office/drawing/2014/main" xmlns="" id="{9F85223E-FE65-7678-4C6C-780FC92C4540}"/>
                  </a:ext>
                </a:extLst>
              </p:cNvPr>
              <p:cNvSpPr/>
              <p:nvPr/>
            </p:nvSpPr>
            <p:spPr>
              <a:xfrm>
                <a:off x="683568" y="3079763"/>
                <a:ext cx="1345636" cy="698479"/>
              </a:xfrm>
              <a:prstGeom prst="rect">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2" name="Isosceles Triangle 81">
                <a:extLst>
                  <a:ext uri="{FF2B5EF4-FFF2-40B4-BE49-F238E27FC236}">
                    <a16:creationId xmlns:a16="http://schemas.microsoft.com/office/drawing/2014/main" xmlns="" id="{F139637A-BFC5-6EAA-EB3C-E54253682336}"/>
                  </a:ext>
                </a:extLst>
              </p:cNvPr>
              <p:cNvSpPr/>
              <p:nvPr/>
            </p:nvSpPr>
            <p:spPr>
              <a:xfrm>
                <a:off x="676746" y="2780928"/>
                <a:ext cx="1352457" cy="216024"/>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3" name="Isosceles Triangle 82">
                <a:extLst>
                  <a:ext uri="{FF2B5EF4-FFF2-40B4-BE49-F238E27FC236}">
                    <a16:creationId xmlns:a16="http://schemas.microsoft.com/office/drawing/2014/main" xmlns="" id="{54A9440C-9D8B-FE54-DB50-3CE91C594DDE}"/>
                  </a:ext>
                </a:extLst>
              </p:cNvPr>
              <p:cNvSpPr/>
              <p:nvPr/>
            </p:nvSpPr>
            <p:spPr>
              <a:xfrm rot="10800000">
                <a:off x="676746" y="3861048"/>
                <a:ext cx="1352457" cy="216024"/>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79" name="TextBox 78">
              <a:extLst>
                <a:ext uri="{FF2B5EF4-FFF2-40B4-BE49-F238E27FC236}">
                  <a16:creationId xmlns:a16="http://schemas.microsoft.com/office/drawing/2014/main" xmlns="" id="{321B1FF0-6BB3-A3BE-E4C9-8AAB19572523}"/>
                </a:ext>
              </a:extLst>
            </p:cNvPr>
            <p:cNvSpPr txBox="1"/>
            <p:nvPr/>
          </p:nvSpPr>
          <p:spPr>
            <a:xfrm>
              <a:off x="7515153" y="2168682"/>
              <a:ext cx="24273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إظهار المهنية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80" name="TextBox 79">
              <a:extLst>
                <a:ext uri="{FF2B5EF4-FFF2-40B4-BE49-F238E27FC236}">
                  <a16:creationId xmlns:a16="http://schemas.microsoft.com/office/drawing/2014/main" xmlns="" id="{B005C55E-A610-BBF8-D877-FA71364725B6}"/>
                </a:ext>
              </a:extLst>
            </p:cNvPr>
            <p:cNvSpPr txBox="1"/>
            <p:nvPr/>
          </p:nvSpPr>
          <p:spPr>
            <a:xfrm>
              <a:off x="9981209" y="2142518"/>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10</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4" name="Group 83">
            <a:extLst>
              <a:ext uri="{FF2B5EF4-FFF2-40B4-BE49-F238E27FC236}">
                <a16:creationId xmlns:a16="http://schemas.microsoft.com/office/drawing/2014/main" xmlns="" id="{F9E64D29-2858-C5CA-1EA4-592035120E29}"/>
              </a:ext>
            </a:extLst>
          </p:cNvPr>
          <p:cNvGrpSpPr/>
          <p:nvPr/>
        </p:nvGrpSpPr>
        <p:grpSpPr>
          <a:xfrm>
            <a:off x="3943188" y="2692326"/>
            <a:ext cx="3099888" cy="925633"/>
            <a:chOff x="7639903" y="1913928"/>
            <a:chExt cx="3099888" cy="925633"/>
          </a:xfrm>
        </p:grpSpPr>
        <p:grpSp>
          <p:nvGrpSpPr>
            <p:cNvPr id="85" name="Group 84">
              <a:extLst>
                <a:ext uri="{FF2B5EF4-FFF2-40B4-BE49-F238E27FC236}">
                  <a16:creationId xmlns:a16="http://schemas.microsoft.com/office/drawing/2014/main" xmlns="" id="{4B549B59-6EBC-2F58-E4AD-D1E826A1BE20}"/>
                </a:ext>
              </a:extLst>
            </p:cNvPr>
            <p:cNvGrpSpPr/>
            <p:nvPr/>
          </p:nvGrpSpPr>
          <p:grpSpPr>
            <a:xfrm>
              <a:off x="9899489" y="1913928"/>
              <a:ext cx="840302" cy="925633"/>
              <a:chOff x="676746" y="2780928"/>
              <a:chExt cx="1352458" cy="1296144"/>
            </a:xfrm>
            <a:solidFill>
              <a:srgbClr val="168489"/>
            </a:solidFill>
          </p:grpSpPr>
          <p:sp>
            <p:nvSpPr>
              <p:cNvPr id="88" name="Rectangle 87">
                <a:extLst>
                  <a:ext uri="{FF2B5EF4-FFF2-40B4-BE49-F238E27FC236}">
                    <a16:creationId xmlns:a16="http://schemas.microsoft.com/office/drawing/2014/main" xmlns="" id="{6E1A8547-BBD6-1D94-A3B3-8946010C5DC0}"/>
                  </a:ext>
                </a:extLst>
              </p:cNvPr>
              <p:cNvSpPr/>
              <p:nvPr/>
            </p:nvSpPr>
            <p:spPr>
              <a:xfrm>
                <a:off x="683568" y="3079763"/>
                <a:ext cx="1345636" cy="698479"/>
              </a:xfrm>
              <a:prstGeom prst="rect">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Isosceles Triangle 88">
                <a:extLst>
                  <a:ext uri="{FF2B5EF4-FFF2-40B4-BE49-F238E27FC236}">
                    <a16:creationId xmlns:a16="http://schemas.microsoft.com/office/drawing/2014/main" xmlns="" id="{5F3B1FCA-F3AF-39C4-05CA-6A06D1A4039B}"/>
                  </a:ext>
                </a:extLst>
              </p:cNvPr>
              <p:cNvSpPr/>
              <p:nvPr/>
            </p:nvSpPr>
            <p:spPr>
              <a:xfrm>
                <a:off x="676746" y="2780928"/>
                <a:ext cx="1352457" cy="216024"/>
              </a:xfrm>
              <a:prstGeom prst="triangle">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0" name="Isosceles Triangle 89">
                <a:extLst>
                  <a:ext uri="{FF2B5EF4-FFF2-40B4-BE49-F238E27FC236}">
                    <a16:creationId xmlns:a16="http://schemas.microsoft.com/office/drawing/2014/main" xmlns="" id="{9DE1ACCB-8DCD-D6FE-73CC-68D69B3FA3D2}"/>
                  </a:ext>
                </a:extLst>
              </p:cNvPr>
              <p:cNvSpPr/>
              <p:nvPr/>
            </p:nvSpPr>
            <p:spPr>
              <a:xfrm rot="10800000">
                <a:off x="676746" y="3861048"/>
                <a:ext cx="1352457" cy="216024"/>
              </a:xfrm>
              <a:prstGeom prst="triangle">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86" name="TextBox 85">
              <a:extLst>
                <a:ext uri="{FF2B5EF4-FFF2-40B4-BE49-F238E27FC236}">
                  <a16:creationId xmlns:a16="http://schemas.microsoft.com/office/drawing/2014/main" xmlns="" id="{175CB4C6-885B-C4B5-F291-FC92BBB7BB6B}"/>
                </a:ext>
              </a:extLst>
            </p:cNvPr>
            <p:cNvSpPr txBox="1"/>
            <p:nvPr/>
          </p:nvSpPr>
          <p:spPr>
            <a:xfrm>
              <a:off x="7639903" y="2205988"/>
              <a:ext cx="24273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التعلم والتطوير المستمر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87" name="TextBox 86">
              <a:extLst>
                <a:ext uri="{FF2B5EF4-FFF2-40B4-BE49-F238E27FC236}">
                  <a16:creationId xmlns:a16="http://schemas.microsoft.com/office/drawing/2014/main" xmlns="" id="{CD3B7218-B209-EDA1-AD3C-D9B4726A241F}"/>
                </a:ext>
              </a:extLst>
            </p:cNvPr>
            <p:cNvSpPr txBox="1"/>
            <p:nvPr/>
          </p:nvSpPr>
          <p:spPr>
            <a:xfrm>
              <a:off x="9981209" y="2142518"/>
              <a:ext cx="676860" cy="417871"/>
            </a:xfrm>
            <a:prstGeom prst="rect">
              <a:avLst/>
            </a:prstGeom>
            <a:noFill/>
          </p:spPr>
          <p:txBody>
            <a:bodyPr wrap="square">
              <a:spAutoFit/>
            </a:bodyPr>
            <a:lstStyle/>
            <a:p>
              <a:pPr algn="ctr" rtl="1">
                <a:lnSpc>
                  <a:spcPct val="115000"/>
                </a:lnSpc>
              </a:pPr>
              <a:r>
                <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9</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12726528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1000"/>
                                        <p:tgtEl>
                                          <p:spTgt spid="63"/>
                                        </p:tgtEl>
                                      </p:cBhvr>
                                    </p:animEffect>
                                    <p:anim calcmode="lin" valueType="num">
                                      <p:cBhvr>
                                        <p:cTn id="15" dur="1000" fill="hold"/>
                                        <p:tgtEl>
                                          <p:spTgt spid="63"/>
                                        </p:tgtEl>
                                        <p:attrNameLst>
                                          <p:attrName>ppt_x</p:attrName>
                                        </p:attrNameLst>
                                      </p:cBhvr>
                                      <p:tavLst>
                                        <p:tav tm="0">
                                          <p:val>
                                            <p:strVal val="#ppt_x"/>
                                          </p:val>
                                        </p:tav>
                                        <p:tav tm="100000">
                                          <p:val>
                                            <p:strVal val="#ppt_x"/>
                                          </p:val>
                                        </p:tav>
                                      </p:tavLst>
                                    </p:anim>
                                    <p:anim calcmode="lin" valueType="num">
                                      <p:cBhvr>
                                        <p:cTn id="1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1000"/>
                                        <p:tgtEl>
                                          <p:spTgt spid="70"/>
                                        </p:tgtEl>
                                      </p:cBhvr>
                                    </p:animEffect>
                                    <p:anim calcmode="lin" valueType="num">
                                      <p:cBhvr>
                                        <p:cTn id="22" dur="1000" fill="hold"/>
                                        <p:tgtEl>
                                          <p:spTgt spid="70"/>
                                        </p:tgtEl>
                                        <p:attrNameLst>
                                          <p:attrName>ppt_x</p:attrName>
                                        </p:attrNameLst>
                                      </p:cBhvr>
                                      <p:tavLst>
                                        <p:tav tm="0">
                                          <p:val>
                                            <p:strVal val="#ppt_x"/>
                                          </p:val>
                                        </p:tav>
                                        <p:tav tm="100000">
                                          <p:val>
                                            <p:strVal val="#ppt_x"/>
                                          </p:val>
                                        </p:tav>
                                      </p:tavLst>
                                    </p:anim>
                                    <p:anim calcmode="lin" valueType="num">
                                      <p:cBhvr>
                                        <p:cTn id="23"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1000"/>
                                        <p:tgtEl>
                                          <p:spTgt spid="84"/>
                                        </p:tgtEl>
                                      </p:cBhvr>
                                    </p:animEffect>
                                    <p:anim calcmode="lin" valueType="num">
                                      <p:cBhvr>
                                        <p:cTn id="29" dur="1000" fill="hold"/>
                                        <p:tgtEl>
                                          <p:spTgt spid="84"/>
                                        </p:tgtEl>
                                        <p:attrNameLst>
                                          <p:attrName>ppt_x</p:attrName>
                                        </p:attrNameLst>
                                      </p:cBhvr>
                                      <p:tavLst>
                                        <p:tav tm="0">
                                          <p:val>
                                            <p:strVal val="#ppt_x"/>
                                          </p:val>
                                        </p:tav>
                                        <p:tav tm="100000">
                                          <p:val>
                                            <p:strVal val="#ppt_x"/>
                                          </p:val>
                                        </p:tav>
                                      </p:tavLst>
                                    </p:anim>
                                    <p:anim calcmode="lin" valueType="num">
                                      <p:cBhvr>
                                        <p:cTn id="30"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1000"/>
                                        <p:tgtEl>
                                          <p:spTgt spid="77"/>
                                        </p:tgtEl>
                                      </p:cBhvr>
                                    </p:animEffect>
                                    <p:anim calcmode="lin" valueType="num">
                                      <p:cBhvr>
                                        <p:cTn id="36" dur="1000" fill="hold"/>
                                        <p:tgtEl>
                                          <p:spTgt spid="77"/>
                                        </p:tgtEl>
                                        <p:attrNameLst>
                                          <p:attrName>ppt_x</p:attrName>
                                        </p:attrNameLst>
                                      </p:cBhvr>
                                      <p:tavLst>
                                        <p:tav tm="0">
                                          <p:val>
                                            <p:strVal val="#ppt_x"/>
                                          </p:val>
                                        </p:tav>
                                        <p:tav tm="100000">
                                          <p:val>
                                            <p:strVal val="#ppt_x"/>
                                          </p:val>
                                        </p:tav>
                                      </p:tavLst>
                                    </p:anim>
                                    <p:anim calcmode="lin" valueType="num">
                                      <p:cBhvr>
                                        <p:cTn id="3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لسلوكيات وظيفية سلبية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6" name="Graphic 5" descr="Close">
            <a:extLst>
              <a:ext uri="{FF2B5EF4-FFF2-40B4-BE49-F238E27FC236}">
                <a16:creationId xmlns:a16="http://schemas.microsoft.com/office/drawing/2014/main" xmlns="" id="{E3E515D9-E216-3564-3C38-CEBB426CA689}"/>
              </a:ext>
            </a:extLst>
          </p:cNvPr>
          <p:cNvSpPr/>
          <p:nvPr/>
        </p:nvSpPr>
        <p:spPr>
          <a:xfrm>
            <a:off x="292783" y="4725147"/>
            <a:ext cx="1142237" cy="1142237"/>
          </a:xfrm>
          <a:custGeom>
            <a:avLst/>
            <a:gdLst>
              <a:gd name="connsiteX0" fmla="*/ 681514 w 685800"/>
              <a:gd name="connsiteY0" fmla="*/ 88106 h 685800"/>
              <a:gd name="connsiteX1" fmla="*/ 600551 w 685800"/>
              <a:gd name="connsiteY1" fmla="*/ 7144 h 685800"/>
              <a:gd name="connsiteX2" fmla="*/ 344329 w 685800"/>
              <a:gd name="connsiteY2" fmla="*/ 263366 h 685800"/>
              <a:gd name="connsiteX3" fmla="*/ 88106 w 685800"/>
              <a:gd name="connsiteY3" fmla="*/ 7144 h 685800"/>
              <a:gd name="connsiteX4" fmla="*/ 7144 w 685800"/>
              <a:gd name="connsiteY4" fmla="*/ 88106 h 685800"/>
              <a:gd name="connsiteX5" fmla="*/ 263366 w 685800"/>
              <a:gd name="connsiteY5" fmla="*/ 344329 h 685800"/>
              <a:gd name="connsiteX6" fmla="*/ 7144 w 685800"/>
              <a:gd name="connsiteY6" fmla="*/ 600551 h 685800"/>
              <a:gd name="connsiteX7" fmla="*/ 88106 w 685800"/>
              <a:gd name="connsiteY7" fmla="*/ 681514 h 685800"/>
              <a:gd name="connsiteX8" fmla="*/ 344329 w 685800"/>
              <a:gd name="connsiteY8" fmla="*/ 425291 h 685800"/>
              <a:gd name="connsiteX9" fmla="*/ 600551 w 685800"/>
              <a:gd name="connsiteY9" fmla="*/ 681514 h 685800"/>
              <a:gd name="connsiteX10" fmla="*/ 681514 w 685800"/>
              <a:gd name="connsiteY10" fmla="*/ 600551 h 685800"/>
              <a:gd name="connsiteX11" fmla="*/ 425291 w 685800"/>
              <a:gd name="connsiteY11" fmla="*/ 34432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68580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168489"/>
          </a:solid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grpSp>
        <p:nvGrpSpPr>
          <p:cNvPr id="57" name="Group 56">
            <a:extLst>
              <a:ext uri="{FF2B5EF4-FFF2-40B4-BE49-F238E27FC236}">
                <a16:creationId xmlns:a16="http://schemas.microsoft.com/office/drawing/2014/main" xmlns="" id="{4DAEC4A7-A3CE-1AB7-4697-0A6CE893CEBD}"/>
              </a:ext>
            </a:extLst>
          </p:cNvPr>
          <p:cNvGrpSpPr/>
          <p:nvPr/>
        </p:nvGrpSpPr>
        <p:grpSpPr>
          <a:xfrm>
            <a:off x="0" y="3191066"/>
            <a:ext cx="2510093" cy="2030997"/>
            <a:chOff x="6324218" y="1152053"/>
            <a:chExt cx="2947716" cy="2385092"/>
          </a:xfrm>
        </p:grpSpPr>
        <p:sp>
          <p:nvSpPr>
            <p:cNvPr id="58" name="Line">
              <a:extLst>
                <a:ext uri="{FF2B5EF4-FFF2-40B4-BE49-F238E27FC236}">
                  <a16:creationId xmlns:a16="http://schemas.microsoft.com/office/drawing/2014/main" xmlns="" id="{263142DF-9280-5A16-25D1-0A37F9AA84C5}"/>
                </a:ext>
              </a:extLst>
            </p:cNvPr>
            <p:cNvSpPr/>
            <p:nvPr/>
          </p:nvSpPr>
          <p:spPr>
            <a:xfrm>
              <a:off x="6354551" y="1301651"/>
              <a:ext cx="2888195" cy="2207680"/>
            </a:xfrm>
            <a:custGeom>
              <a:avLst/>
              <a:gdLst/>
              <a:ahLst/>
              <a:cxnLst>
                <a:cxn ang="0">
                  <a:pos x="wd2" y="hd2"/>
                </a:cxn>
                <a:cxn ang="5400000">
                  <a:pos x="wd2" y="hd2"/>
                </a:cxn>
                <a:cxn ang="10800000">
                  <a:pos x="wd2" y="hd2"/>
                </a:cxn>
                <a:cxn ang="16200000">
                  <a:pos x="wd2" y="hd2"/>
                </a:cxn>
              </a:cxnLst>
              <a:rect l="0" t="0" r="r" b="b"/>
              <a:pathLst>
                <a:path w="21475" h="21524" extrusionOk="0">
                  <a:moveTo>
                    <a:pt x="0" y="9052"/>
                  </a:moveTo>
                  <a:cubicBezTo>
                    <a:pt x="0" y="9052"/>
                    <a:pt x="3150" y="8784"/>
                    <a:pt x="3934" y="8851"/>
                  </a:cubicBezTo>
                  <a:cubicBezTo>
                    <a:pt x="4718" y="8918"/>
                    <a:pt x="6686" y="9107"/>
                    <a:pt x="7195" y="9258"/>
                  </a:cubicBezTo>
                  <a:cubicBezTo>
                    <a:pt x="7703" y="9409"/>
                    <a:pt x="9536" y="9897"/>
                    <a:pt x="9910" y="9943"/>
                  </a:cubicBezTo>
                  <a:cubicBezTo>
                    <a:pt x="10283" y="9987"/>
                    <a:pt x="10588" y="10199"/>
                    <a:pt x="10826" y="10627"/>
                  </a:cubicBezTo>
                  <a:cubicBezTo>
                    <a:pt x="11065" y="11055"/>
                    <a:pt x="11946" y="12346"/>
                    <a:pt x="12251" y="12781"/>
                  </a:cubicBezTo>
                  <a:cubicBezTo>
                    <a:pt x="12557" y="13215"/>
                    <a:pt x="13244" y="14248"/>
                    <a:pt x="13371" y="14615"/>
                  </a:cubicBezTo>
                  <a:cubicBezTo>
                    <a:pt x="13499" y="14982"/>
                    <a:pt x="14007" y="15383"/>
                    <a:pt x="14261" y="15615"/>
                  </a:cubicBezTo>
                  <a:cubicBezTo>
                    <a:pt x="14516" y="15848"/>
                    <a:pt x="15330" y="16884"/>
                    <a:pt x="15586" y="17285"/>
                  </a:cubicBezTo>
                  <a:cubicBezTo>
                    <a:pt x="15840" y="17685"/>
                    <a:pt x="16222" y="18719"/>
                    <a:pt x="16348" y="18887"/>
                  </a:cubicBezTo>
                  <a:cubicBezTo>
                    <a:pt x="16476" y="19054"/>
                    <a:pt x="16392" y="20644"/>
                    <a:pt x="16476" y="21044"/>
                  </a:cubicBezTo>
                  <a:cubicBezTo>
                    <a:pt x="16561" y="21445"/>
                    <a:pt x="16951" y="21600"/>
                    <a:pt x="17308" y="21489"/>
                  </a:cubicBezTo>
                  <a:cubicBezTo>
                    <a:pt x="17664" y="21378"/>
                    <a:pt x="18309" y="19843"/>
                    <a:pt x="18445" y="18864"/>
                  </a:cubicBezTo>
                  <a:cubicBezTo>
                    <a:pt x="18581" y="17884"/>
                    <a:pt x="18360" y="17150"/>
                    <a:pt x="18139" y="16750"/>
                  </a:cubicBezTo>
                  <a:cubicBezTo>
                    <a:pt x="17919" y="16349"/>
                    <a:pt x="17426" y="15282"/>
                    <a:pt x="17257" y="15014"/>
                  </a:cubicBezTo>
                  <a:cubicBezTo>
                    <a:pt x="17087" y="14747"/>
                    <a:pt x="16918" y="14280"/>
                    <a:pt x="16900" y="13990"/>
                  </a:cubicBezTo>
                  <a:cubicBezTo>
                    <a:pt x="16900" y="13990"/>
                    <a:pt x="17460" y="14013"/>
                    <a:pt x="17732" y="13856"/>
                  </a:cubicBezTo>
                  <a:cubicBezTo>
                    <a:pt x="18003" y="13701"/>
                    <a:pt x="18240" y="13433"/>
                    <a:pt x="18581" y="13544"/>
                  </a:cubicBezTo>
                  <a:cubicBezTo>
                    <a:pt x="18920" y="13655"/>
                    <a:pt x="18920" y="13655"/>
                    <a:pt x="18920" y="13655"/>
                  </a:cubicBezTo>
                  <a:cubicBezTo>
                    <a:pt x="18920" y="13655"/>
                    <a:pt x="19633" y="13967"/>
                    <a:pt x="20039" y="13766"/>
                  </a:cubicBezTo>
                  <a:cubicBezTo>
                    <a:pt x="20447" y="13567"/>
                    <a:pt x="21194" y="13076"/>
                    <a:pt x="21397" y="12298"/>
                  </a:cubicBezTo>
                  <a:cubicBezTo>
                    <a:pt x="21600" y="11520"/>
                    <a:pt x="21363" y="10862"/>
                    <a:pt x="21176" y="10623"/>
                  </a:cubicBezTo>
                  <a:cubicBezTo>
                    <a:pt x="20989" y="10384"/>
                    <a:pt x="20617" y="10117"/>
                    <a:pt x="20617" y="10117"/>
                  </a:cubicBezTo>
                  <a:cubicBezTo>
                    <a:pt x="20617" y="10117"/>
                    <a:pt x="21040" y="9983"/>
                    <a:pt x="21279" y="9629"/>
                  </a:cubicBezTo>
                  <a:cubicBezTo>
                    <a:pt x="21517" y="9275"/>
                    <a:pt x="21381" y="7872"/>
                    <a:pt x="21330" y="7515"/>
                  </a:cubicBezTo>
                  <a:cubicBezTo>
                    <a:pt x="21279" y="7159"/>
                    <a:pt x="20804" y="6825"/>
                    <a:pt x="20804" y="6825"/>
                  </a:cubicBezTo>
                  <a:cubicBezTo>
                    <a:pt x="20804" y="6825"/>
                    <a:pt x="21176" y="6559"/>
                    <a:pt x="21245" y="6024"/>
                  </a:cubicBezTo>
                  <a:cubicBezTo>
                    <a:pt x="21314" y="5490"/>
                    <a:pt x="20906" y="4489"/>
                    <a:pt x="20736" y="4223"/>
                  </a:cubicBezTo>
                  <a:cubicBezTo>
                    <a:pt x="20567" y="3957"/>
                    <a:pt x="20413" y="3779"/>
                    <a:pt x="20413" y="3779"/>
                  </a:cubicBezTo>
                  <a:cubicBezTo>
                    <a:pt x="20413" y="3779"/>
                    <a:pt x="20549" y="3489"/>
                    <a:pt x="20532" y="3223"/>
                  </a:cubicBezTo>
                  <a:cubicBezTo>
                    <a:pt x="20514" y="2957"/>
                    <a:pt x="20074" y="2223"/>
                    <a:pt x="19870" y="1887"/>
                  </a:cubicBezTo>
                  <a:cubicBezTo>
                    <a:pt x="19667" y="1554"/>
                    <a:pt x="19225" y="1352"/>
                    <a:pt x="18987" y="1220"/>
                  </a:cubicBezTo>
                  <a:cubicBezTo>
                    <a:pt x="18749" y="1086"/>
                    <a:pt x="18291" y="797"/>
                    <a:pt x="18053" y="776"/>
                  </a:cubicBezTo>
                  <a:cubicBezTo>
                    <a:pt x="17815" y="753"/>
                    <a:pt x="15219" y="577"/>
                    <a:pt x="14744" y="776"/>
                  </a:cubicBezTo>
                  <a:cubicBezTo>
                    <a:pt x="14269" y="975"/>
                    <a:pt x="13132" y="1489"/>
                    <a:pt x="12539" y="1533"/>
                  </a:cubicBezTo>
                  <a:cubicBezTo>
                    <a:pt x="11946" y="1577"/>
                    <a:pt x="10825" y="1600"/>
                    <a:pt x="10113" y="1600"/>
                  </a:cubicBezTo>
                  <a:cubicBezTo>
                    <a:pt x="9402" y="1600"/>
                    <a:pt x="9264" y="1489"/>
                    <a:pt x="8332" y="1445"/>
                  </a:cubicBezTo>
                  <a:cubicBezTo>
                    <a:pt x="7398" y="1401"/>
                    <a:pt x="3326" y="923"/>
                    <a:pt x="2359" y="684"/>
                  </a:cubicBezTo>
                  <a:cubicBezTo>
                    <a:pt x="1391" y="445"/>
                    <a:pt x="0" y="0"/>
                    <a:pt x="0" y="0"/>
                  </a:cubicBezTo>
                </a:path>
              </a:pathLst>
            </a:custGeom>
            <a:solidFill>
              <a:srgbClr val="EBAE78"/>
            </a:solidFill>
            <a:ln w="12700">
              <a:miter lim="400000"/>
            </a:ln>
          </p:spPr>
          <p:txBody>
            <a:bodyPr lIns="38100" tIns="38100" rIns="38100" bIns="38100" anchor="ctr"/>
            <a:lstStyle/>
            <a:p>
              <a:pPr>
                <a:defRPr sz="3000"/>
              </a:pPr>
              <a:endParaRPr dirty="0"/>
            </a:p>
          </p:txBody>
        </p:sp>
        <p:sp>
          <p:nvSpPr>
            <p:cNvPr id="59" name="Freeform: Shape 58">
              <a:extLst>
                <a:ext uri="{FF2B5EF4-FFF2-40B4-BE49-F238E27FC236}">
                  <a16:creationId xmlns:a16="http://schemas.microsoft.com/office/drawing/2014/main" xmlns="" id="{F5FB09C3-39CC-1F1A-7841-23F43CD3554E}"/>
                </a:ext>
              </a:extLst>
            </p:cNvPr>
            <p:cNvSpPr/>
            <p:nvPr/>
          </p:nvSpPr>
          <p:spPr>
            <a:xfrm>
              <a:off x="6354550" y="1280140"/>
              <a:ext cx="2917384" cy="2257005"/>
            </a:xfrm>
            <a:custGeom>
              <a:avLst/>
              <a:gdLst>
                <a:gd name="connsiteX0" fmla="*/ 1341359 w 1722688"/>
                <a:gd name="connsiteY0" fmla="*/ 1169294 h 1332740"/>
                <a:gd name="connsiteX1" fmla="*/ 1320008 w 1722688"/>
                <a:gd name="connsiteY1" fmla="*/ 1170158 h 1332740"/>
                <a:gd name="connsiteX2" fmla="*/ 1322416 w 1722688"/>
                <a:gd name="connsiteY2" fmla="*/ 1227047 h 1332740"/>
                <a:gd name="connsiteX3" fmla="*/ 1325626 w 1722688"/>
                <a:gd name="connsiteY3" fmla="*/ 1284737 h 1332740"/>
                <a:gd name="connsiteX4" fmla="*/ 1327633 w 1722688"/>
                <a:gd name="connsiteY4" fmla="*/ 1289426 h 1332740"/>
                <a:gd name="connsiteX5" fmla="*/ 1362710 w 1722688"/>
                <a:gd name="connsiteY5" fmla="*/ 1254010 h 1332740"/>
                <a:gd name="connsiteX6" fmla="*/ 1365841 w 1722688"/>
                <a:gd name="connsiteY6" fmla="*/ 1200268 h 1332740"/>
                <a:gd name="connsiteX7" fmla="*/ 1365760 w 1722688"/>
                <a:gd name="connsiteY7" fmla="*/ 1199034 h 1332740"/>
                <a:gd name="connsiteX8" fmla="*/ 1352677 w 1722688"/>
                <a:gd name="connsiteY8" fmla="*/ 1169294 h 1332740"/>
                <a:gd name="connsiteX9" fmla="*/ 1350269 w 1722688"/>
                <a:gd name="connsiteY9" fmla="*/ 1169294 h 1332740"/>
                <a:gd name="connsiteX10" fmla="*/ 1348101 w 1722688"/>
                <a:gd name="connsiteY10" fmla="*/ 1169418 h 1332740"/>
                <a:gd name="connsiteX11" fmla="*/ 1304798 w 1722688"/>
                <a:gd name="connsiteY11" fmla="*/ 939800 h 1332740"/>
                <a:gd name="connsiteX12" fmla="*/ 1260095 w 1722688"/>
                <a:gd name="connsiteY12" fmla="*/ 970153 h 1332740"/>
                <a:gd name="connsiteX13" fmla="*/ 1206499 w 1722688"/>
                <a:gd name="connsiteY13" fmla="*/ 977519 h 1332740"/>
                <a:gd name="connsiteX14" fmla="*/ 1256286 w 1722688"/>
                <a:gd name="connsiteY14" fmla="*/ 961390 h 1332740"/>
                <a:gd name="connsiteX15" fmla="*/ 1304798 w 1722688"/>
                <a:gd name="connsiteY15" fmla="*/ 939800 h 1332740"/>
                <a:gd name="connsiteX16" fmla="*/ 6823 w 1722688"/>
                <a:gd name="connsiteY16" fmla="*/ 0 h 1332740"/>
                <a:gd name="connsiteX17" fmla="*/ 193446 w 1722688"/>
                <a:gd name="connsiteY17" fmla="*/ 41278 h 1332740"/>
                <a:gd name="connsiteX18" fmla="*/ 665582 w 1722688"/>
                <a:gd name="connsiteY18" fmla="*/ 87122 h 1332740"/>
                <a:gd name="connsiteX19" fmla="*/ 741837 w 1722688"/>
                <a:gd name="connsiteY19" fmla="*/ 92736 h 1332740"/>
                <a:gd name="connsiteX20" fmla="*/ 806533 w 1722688"/>
                <a:gd name="connsiteY20" fmla="*/ 96500 h 1332740"/>
                <a:gd name="connsiteX21" fmla="*/ 998454 w 1722688"/>
                <a:gd name="connsiteY21" fmla="*/ 92428 h 1332740"/>
                <a:gd name="connsiteX22" fmla="*/ 1156100 w 1722688"/>
                <a:gd name="connsiteY22" fmla="*/ 51829 h 1332740"/>
                <a:gd name="connsiteX23" fmla="*/ 1170067 w 1722688"/>
                <a:gd name="connsiteY23" fmla="*/ 47263 h 1332740"/>
                <a:gd name="connsiteX24" fmla="*/ 1438242 w 1722688"/>
                <a:gd name="connsiteY24" fmla="*/ 46584 h 1332740"/>
                <a:gd name="connsiteX25" fmla="*/ 1506470 w 1722688"/>
                <a:gd name="connsiteY25" fmla="*/ 70092 h 1332740"/>
                <a:gd name="connsiteX26" fmla="*/ 1516985 w 1722688"/>
                <a:gd name="connsiteY26" fmla="*/ 74658 h 1332740"/>
                <a:gd name="connsiteX27" fmla="*/ 1525494 w 1722688"/>
                <a:gd name="connsiteY27" fmla="*/ 78237 h 1332740"/>
                <a:gd name="connsiteX28" fmla="*/ 1592598 w 1722688"/>
                <a:gd name="connsiteY28" fmla="*/ 119391 h 1332740"/>
                <a:gd name="connsiteX29" fmla="*/ 1648223 w 1722688"/>
                <a:gd name="connsiteY29" fmla="*/ 208055 h 1332740"/>
                <a:gd name="connsiteX30" fmla="*/ 1642123 w 1722688"/>
                <a:gd name="connsiteY30" fmla="*/ 239893 h 1332740"/>
                <a:gd name="connsiteX31" fmla="*/ 1661147 w 1722688"/>
                <a:gd name="connsiteY31" fmla="*/ 260748 h 1332740"/>
                <a:gd name="connsiteX32" fmla="*/ 1704732 w 1722688"/>
                <a:gd name="connsiteY32" fmla="*/ 381373 h 1332740"/>
                <a:gd name="connsiteX33" fmla="*/ 1680331 w 1722688"/>
                <a:gd name="connsiteY33" fmla="*/ 426353 h 1332740"/>
                <a:gd name="connsiteX34" fmla="*/ 1711475 w 1722688"/>
                <a:gd name="connsiteY34" fmla="*/ 466706 h 1332740"/>
                <a:gd name="connsiteX35" fmla="*/ 1704090 w 1722688"/>
                <a:gd name="connsiteY35" fmla="*/ 606828 h 1332740"/>
                <a:gd name="connsiteX36" fmla="*/ 1672946 w 1722688"/>
                <a:gd name="connsiteY36" fmla="*/ 629905 h 1332740"/>
                <a:gd name="connsiteX37" fmla="*/ 1694699 w 1722688"/>
                <a:gd name="connsiteY37" fmla="*/ 647798 h 1332740"/>
                <a:gd name="connsiteX38" fmla="*/ 1715729 w 1722688"/>
                <a:gd name="connsiteY38" fmla="*/ 764166 h 1332740"/>
                <a:gd name="connsiteX39" fmla="*/ 1599421 w 1722688"/>
                <a:gd name="connsiteY39" fmla="*/ 861962 h 1332740"/>
                <a:gd name="connsiteX40" fmla="*/ 1501413 w 1722688"/>
                <a:gd name="connsiteY40" fmla="*/ 855607 h 1332740"/>
                <a:gd name="connsiteX41" fmla="*/ 1475005 w 1722688"/>
                <a:gd name="connsiteY41" fmla="*/ 849005 h 1332740"/>
                <a:gd name="connsiteX42" fmla="*/ 1432383 w 1722688"/>
                <a:gd name="connsiteY42" fmla="*/ 859432 h 1332740"/>
                <a:gd name="connsiteX43" fmla="*/ 1416811 w 1722688"/>
                <a:gd name="connsiteY43" fmla="*/ 867145 h 1332740"/>
                <a:gd name="connsiteX44" fmla="*/ 1363112 w 1722688"/>
                <a:gd name="connsiteY44" fmla="*/ 876276 h 1332740"/>
                <a:gd name="connsiteX45" fmla="*/ 1384383 w 1722688"/>
                <a:gd name="connsiteY45" fmla="*/ 914901 h 1332740"/>
                <a:gd name="connsiteX46" fmla="*/ 1423634 w 1722688"/>
                <a:gd name="connsiteY46" fmla="*/ 973209 h 1332740"/>
                <a:gd name="connsiteX47" fmla="*/ 1455018 w 1722688"/>
                <a:gd name="connsiteY47" fmla="*/ 1020842 h 1332740"/>
                <a:gd name="connsiteX48" fmla="*/ 1481828 w 1722688"/>
                <a:gd name="connsiteY48" fmla="*/ 1159916 h 1332740"/>
                <a:gd name="connsiteX49" fmla="*/ 1380770 w 1722688"/>
                <a:gd name="connsiteY49" fmla="*/ 1330334 h 1332740"/>
                <a:gd name="connsiteX50" fmla="*/ 1359901 w 1722688"/>
                <a:gd name="connsiteY50" fmla="*/ 1332740 h 1332740"/>
                <a:gd name="connsiteX51" fmla="*/ 1297533 w 1722688"/>
                <a:gd name="connsiteY51" fmla="*/ 1293252 h 1332740"/>
                <a:gd name="connsiteX52" fmla="*/ 1293359 w 1722688"/>
                <a:gd name="connsiteY52" fmla="*/ 1228342 h 1332740"/>
                <a:gd name="connsiteX53" fmla="*/ 1289907 w 1722688"/>
                <a:gd name="connsiteY53" fmla="*/ 1167629 h 1332740"/>
                <a:gd name="connsiteX54" fmla="*/ 1265506 w 1722688"/>
                <a:gd name="connsiteY54" fmla="*/ 1128387 h 1332740"/>
                <a:gd name="connsiteX55" fmla="*/ 1229626 w 1722688"/>
                <a:gd name="connsiteY55" fmla="*/ 1071005 h 1332740"/>
                <a:gd name="connsiteX56" fmla="*/ 1127203 w 1722688"/>
                <a:gd name="connsiteY56" fmla="*/ 972469 h 1332740"/>
                <a:gd name="connsiteX57" fmla="*/ 1116448 w 1722688"/>
                <a:gd name="connsiteY57" fmla="*/ 965064 h 1332740"/>
                <a:gd name="connsiteX58" fmla="*/ 1051671 w 1722688"/>
                <a:gd name="connsiteY58" fmla="*/ 905893 h 1332740"/>
                <a:gd name="connsiteX59" fmla="*/ 965303 w 1722688"/>
                <a:gd name="connsiteY59" fmla="*/ 798595 h 1332740"/>
                <a:gd name="connsiteX60" fmla="*/ 851001 w 1722688"/>
                <a:gd name="connsiteY60" fmla="*/ 666863 h 1332740"/>
                <a:gd name="connsiteX61" fmla="*/ 788553 w 1722688"/>
                <a:gd name="connsiteY61" fmla="*/ 631324 h 1332740"/>
                <a:gd name="connsiteX62" fmla="*/ 571107 w 1722688"/>
                <a:gd name="connsiteY62" fmla="*/ 589552 h 1332740"/>
                <a:gd name="connsiteX63" fmla="*/ 314410 w 1722688"/>
                <a:gd name="connsiteY63" fmla="*/ 565304 h 1332740"/>
                <a:gd name="connsiteX64" fmla="*/ 3933 w 1722688"/>
                <a:gd name="connsiteY64" fmla="*/ 577459 h 1332740"/>
                <a:gd name="connsiteX65" fmla="*/ 2007 w 1722688"/>
                <a:gd name="connsiteY65" fmla="*/ 548768 h 1332740"/>
                <a:gd name="connsiteX66" fmla="*/ 316336 w 1722688"/>
                <a:gd name="connsiteY66" fmla="*/ 536551 h 1332740"/>
                <a:gd name="connsiteX67" fmla="*/ 577448 w 1722688"/>
                <a:gd name="connsiteY67" fmla="*/ 561478 h 1332740"/>
                <a:gd name="connsiteX68" fmla="*/ 791202 w 1722688"/>
                <a:gd name="connsiteY68" fmla="*/ 602633 h 1332740"/>
                <a:gd name="connsiteX69" fmla="*/ 874279 w 1722688"/>
                <a:gd name="connsiteY69" fmla="*/ 649834 h 1332740"/>
                <a:gd name="connsiteX70" fmla="*/ 986413 w 1722688"/>
                <a:gd name="connsiteY70" fmla="*/ 778912 h 1332740"/>
                <a:gd name="connsiteX71" fmla="*/ 1077839 w 1722688"/>
                <a:gd name="connsiteY71" fmla="*/ 893799 h 1332740"/>
                <a:gd name="connsiteX72" fmla="*/ 1132581 w 1722688"/>
                <a:gd name="connsiteY72" fmla="*/ 940939 h 1332740"/>
                <a:gd name="connsiteX73" fmla="*/ 1143739 w 1722688"/>
                <a:gd name="connsiteY73" fmla="*/ 948590 h 1332740"/>
                <a:gd name="connsiteX74" fmla="*/ 1251700 w 1722688"/>
                <a:gd name="connsiteY74" fmla="*/ 1052186 h 1332740"/>
                <a:gd name="connsiteX75" fmla="*/ 1263659 w 1722688"/>
                <a:gd name="connsiteY75" fmla="*/ 1068722 h 1332740"/>
                <a:gd name="connsiteX76" fmla="*/ 1276342 w 1722688"/>
                <a:gd name="connsiteY76" fmla="*/ 1063477 h 1332740"/>
                <a:gd name="connsiteX77" fmla="*/ 1302349 w 1722688"/>
                <a:gd name="connsiteY77" fmla="*/ 1050644 h 1332740"/>
                <a:gd name="connsiteX78" fmla="*/ 1330202 w 1722688"/>
                <a:gd name="connsiteY78" fmla="*/ 1041635 h 1332740"/>
                <a:gd name="connsiteX79" fmla="*/ 1344810 w 1722688"/>
                <a:gd name="connsiteY79" fmla="*/ 1040648 h 1332740"/>
                <a:gd name="connsiteX80" fmla="*/ 1351874 w 1722688"/>
                <a:gd name="connsiteY80" fmla="*/ 1041388 h 1332740"/>
                <a:gd name="connsiteX81" fmla="*/ 1358617 w 1722688"/>
                <a:gd name="connsiteY81" fmla="*/ 1039908 h 1332740"/>
                <a:gd name="connsiteX82" fmla="*/ 1351874 w 1722688"/>
                <a:gd name="connsiteY82" fmla="*/ 1041882 h 1332740"/>
                <a:gd name="connsiteX83" fmla="*/ 1344650 w 1722688"/>
                <a:gd name="connsiteY83" fmla="*/ 1041759 h 1332740"/>
                <a:gd name="connsiteX84" fmla="*/ 1330683 w 1722688"/>
                <a:gd name="connsiteY84" fmla="*/ 1043918 h 1332740"/>
                <a:gd name="connsiteX85" fmla="*/ 1304436 w 1722688"/>
                <a:gd name="connsiteY85" fmla="*/ 1054963 h 1332740"/>
                <a:gd name="connsiteX86" fmla="*/ 1279793 w 1722688"/>
                <a:gd name="connsiteY86" fmla="*/ 1069833 h 1332740"/>
                <a:gd name="connsiteX87" fmla="*/ 1268235 w 1722688"/>
                <a:gd name="connsiteY87" fmla="*/ 1075818 h 1332740"/>
                <a:gd name="connsiteX88" fmla="*/ 1287660 w 1722688"/>
                <a:gd name="connsiteY88" fmla="*/ 1108704 h 1332740"/>
                <a:gd name="connsiteX89" fmla="*/ 1295044 w 1722688"/>
                <a:gd name="connsiteY89" fmla="*/ 1106421 h 1332740"/>
                <a:gd name="connsiteX90" fmla="*/ 1318723 w 1722688"/>
                <a:gd name="connsiteY90" fmla="*/ 1101238 h 1332740"/>
                <a:gd name="connsiteX91" fmla="*/ 1342402 w 1722688"/>
                <a:gd name="connsiteY91" fmla="*/ 1097043 h 1332740"/>
                <a:gd name="connsiteX92" fmla="*/ 1353961 w 1722688"/>
                <a:gd name="connsiteY92" fmla="*/ 1094513 h 1332740"/>
                <a:gd name="connsiteX93" fmla="*/ 1365359 w 1722688"/>
                <a:gd name="connsiteY93" fmla="*/ 1090934 h 1332740"/>
                <a:gd name="connsiteX94" fmla="*/ 1354443 w 1722688"/>
                <a:gd name="connsiteY94" fmla="*/ 1095500 h 1332740"/>
                <a:gd name="connsiteX95" fmla="*/ 1342884 w 1722688"/>
                <a:gd name="connsiteY95" fmla="*/ 1099326 h 1332740"/>
                <a:gd name="connsiteX96" fmla="*/ 1319767 w 1722688"/>
                <a:gd name="connsiteY96" fmla="*/ 1105804 h 1332740"/>
                <a:gd name="connsiteX97" fmla="*/ 1297131 w 1722688"/>
                <a:gd name="connsiteY97" fmla="*/ 1113147 h 1332740"/>
                <a:gd name="connsiteX98" fmla="*/ 1291673 w 1722688"/>
                <a:gd name="connsiteY98" fmla="*/ 1115553 h 1332740"/>
                <a:gd name="connsiteX99" fmla="*/ 1311499 w 1722688"/>
                <a:gd name="connsiteY99" fmla="*/ 1148069 h 1332740"/>
                <a:gd name="connsiteX100" fmla="*/ 1318161 w 1722688"/>
                <a:gd name="connsiteY100" fmla="*/ 1161150 h 1332740"/>
                <a:gd name="connsiteX101" fmla="*/ 1341359 w 1722688"/>
                <a:gd name="connsiteY101" fmla="*/ 1160163 h 1332740"/>
                <a:gd name="connsiteX102" fmla="*/ 1347941 w 1722688"/>
                <a:gd name="connsiteY102" fmla="*/ 1160286 h 1332740"/>
                <a:gd name="connsiteX103" fmla="*/ 1349626 w 1722688"/>
                <a:gd name="connsiteY103" fmla="*/ 1160163 h 1332740"/>
                <a:gd name="connsiteX104" fmla="*/ 1354202 w 1722688"/>
                <a:gd name="connsiteY104" fmla="*/ 1160286 h 1332740"/>
                <a:gd name="connsiteX105" fmla="*/ 1375393 w 1722688"/>
                <a:gd name="connsiteY105" fmla="*/ 1198911 h 1332740"/>
                <a:gd name="connsiteX106" fmla="*/ 1375553 w 1722688"/>
                <a:gd name="connsiteY106" fmla="*/ 1200145 h 1332740"/>
                <a:gd name="connsiteX107" fmla="*/ 1371941 w 1722688"/>
                <a:gd name="connsiteY107" fmla="*/ 1257280 h 1332740"/>
                <a:gd name="connsiteX108" fmla="*/ 1334777 w 1722688"/>
                <a:gd name="connsiteY108" fmla="*/ 1297077 h 1332740"/>
                <a:gd name="connsiteX109" fmla="*/ 1374510 w 1722688"/>
                <a:gd name="connsiteY109" fmla="*/ 1302137 h 1332740"/>
                <a:gd name="connsiteX110" fmla="*/ 1453975 w 1722688"/>
                <a:gd name="connsiteY110" fmla="*/ 1154548 h 1332740"/>
                <a:gd name="connsiteX111" fmla="*/ 1432303 w 1722688"/>
                <a:gd name="connsiteY111" fmla="*/ 1037440 h 1332740"/>
                <a:gd name="connsiteX112" fmla="*/ 1400035 w 1722688"/>
                <a:gd name="connsiteY112" fmla="*/ 988572 h 1332740"/>
                <a:gd name="connsiteX113" fmla="*/ 1362790 w 1722688"/>
                <a:gd name="connsiteY113" fmla="*/ 933041 h 1332740"/>
                <a:gd name="connsiteX114" fmla="*/ 1333653 w 1722688"/>
                <a:gd name="connsiteY114" fmla="*/ 875783 h 1332740"/>
                <a:gd name="connsiteX115" fmla="*/ 1295606 w 1722688"/>
                <a:gd name="connsiteY115" fmla="*/ 883804 h 1332740"/>
                <a:gd name="connsiteX116" fmla="*/ 1285091 w 1722688"/>
                <a:gd name="connsiteY116" fmla="*/ 885346 h 1332740"/>
                <a:gd name="connsiteX117" fmla="*/ 1281800 w 1722688"/>
                <a:gd name="connsiteY117" fmla="*/ 890529 h 1332740"/>
                <a:gd name="connsiteX118" fmla="*/ 1276342 w 1722688"/>
                <a:gd name="connsiteY118" fmla="*/ 895589 h 1332740"/>
                <a:gd name="connsiteX119" fmla="*/ 1270402 w 1722688"/>
                <a:gd name="connsiteY119" fmla="*/ 899291 h 1332740"/>
                <a:gd name="connsiteX120" fmla="*/ 1245118 w 1722688"/>
                <a:gd name="connsiteY120" fmla="*/ 908669 h 1332740"/>
                <a:gd name="connsiteX121" fmla="*/ 1219191 w 1722688"/>
                <a:gd name="connsiteY121" fmla="*/ 914161 h 1332740"/>
                <a:gd name="connsiteX122" fmla="*/ 1206107 w 1722688"/>
                <a:gd name="connsiteY122" fmla="*/ 916073 h 1332740"/>
                <a:gd name="connsiteX123" fmla="*/ 1199525 w 1722688"/>
                <a:gd name="connsiteY123" fmla="*/ 916690 h 1332740"/>
                <a:gd name="connsiteX124" fmla="*/ 1193023 w 1722688"/>
                <a:gd name="connsiteY124" fmla="*/ 917431 h 1332740"/>
                <a:gd name="connsiteX125" fmla="*/ 1199525 w 1722688"/>
                <a:gd name="connsiteY125" fmla="*/ 916197 h 1332740"/>
                <a:gd name="connsiteX126" fmla="*/ 1205866 w 1722688"/>
                <a:gd name="connsiteY126" fmla="*/ 915025 h 1332740"/>
                <a:gd name="connsiteX127" fmla="*/ 1218549 w 1722688"/>
                <a:gd name="connsiteY127" fmla="*/ 911878 h 1332740"/>
                <a:gd name="connsiteX128" fmla="*/ 1243432 w 1722688"/>
                <a:gd name="connsiteY128" fmla="*/ 904103 h 1332740"/>
                <a:gd name="connsiteX129" fmla="*/ 1266469 w 1722688"/>
                <a:gd name="connsiteY129" fmla="*/ 893059 h 1332740"/>
                <a:gd name="connsiteX130" fmla="*/ 1274415 w 1722688"/>
                <a:gd name="connsiteY130" fmla="*/ 885963 h 1332740"/>
                <a:gd name="connsiteX131" fmla="*/ 1245519 w 1722688"/>
                <a:gd name="connsiteY131" fmla="*/ 885717 h 1332740"/>
                <a:gd name="connsiteX132" fmla="*/ 1197599 w 1722688"/>
                <a:gd name="connsiteY132" fmla="*/ 881891 h 1332740"/>
                <a:gd name="connsiteX133" fmla="*/ 1173598 w 1722688"/>
                <a:gd name="connsiteY133" fmla="*/ 879485 h 1332740"/>
                <a:gd name="connsiteX134" fmla="*/ 1162040 w 1722688"/>
                <a:gd name="connsiteY134" fmla="*/ 875659 h 1332740"/>
                <a:gd name="connsiteX135" fmla="*/ 1156421 w 1722688"/>
                <a:gd name="connsiteY135" fmla="*/ 873870 h 1332740"/>
                <a:gd name="connsiteX136" fmla="*/ 1151123 w 1722688"/>
                <a:gd name="connsiteY136" fmla="*/ 871587 h 1332740"/>
                <a:gd name="connsiteX137" fmla="*/ 1154013 w 1722688"/>
                <a:gd name="connsiteY137" fmla="*/ 872081 h 1332740"/>
                <a:gd name="connsiteX138" fmla="*/ 1156742 w 1722688"/>
                <a:gd name="connsiteY138" fmla="*/ 873006 h 1332740"/>
                <a:gd name="connsiteX139" fmla="*/ 1162682 w 1722688"/>
                <a:gd name="connsiteY139" fmla="*/ 873993 h 1332740"/>
                <a:gd name="connsiteX140" fmla="*/ 1174080 w 1722688"/>
                <a:gd name="connsiteY140" fmla="*/ 876030 h 1332740"/>
                <a:gd name="connsiteX141" fmla="*/ 1197759 w 1722688"/>
                <a:gd name="connsiteY141" fmla="*/ 874796 h 1332740"/>
                <a:gd name="connsiteX142" fmla="*/ 1245198 w 1722688"/>
                <a:gd name="connsiteY142" fmla="*/ 871340 h 1332740"/>
                <a:gd name="connsiteX143" fmla="*/ 1289827 w 1722688"/>
                <a:gd name="connsiteY143" fmla="*/ 862949 h 1332740"/>
                <a:gd name="connsiteX144" fmla="*/ 1329961 w 1722688"/>
                <a:gd name="connsiteY144" fmla="*/ 848388 h 1332740"/>
                <a:gd name="connsiteX145" fmla="*/ 1329800 w 1722688"/>
                <a:gd name="connsiteY145" fmla="*/ 847092 h 1332740"/>
                <a:gd name="connsiteX146" fmla="*/ 1334536 w 1722688"/>
                <a:gd name="connsiteY146" fmla="*/ 847215 h 1332740"/>
                <a:gd name="connsiteX147" fmla="*/ 1336944 w 1722688"/>
                <a:gd name="connsiteY147" fmla="*/ 846598 h 1332740"/>
                <a:gd name="connsiteX148" fmla="*/ 1337024 w 1722688"/>
                <a:gd name="connsiteY148" fmla="*/ 847215 h 1332740"/>
                <a:gd name="connsiteX149" fmla="*/ 1345774 w 1722688"/>
                <a:gd name="connsiteY149" fmla="*/ 847462 h 1332740"/>
                <a:gd name="connsiteX150" fmla="*/ 1405654 w 1722688"/>
                <a:gd name="connsiteY150" fmla="*/ 840613 h 1332740"/>
                <a:gd name="connsiteX151" fmla="*/ 1419379 w 1722688"/>
                <a:gd name="connsiteY151" fmla="*/ 833764 h 1332740"/>
                <a:gd name="connsiteX152" fmla="*/ 1482229 w 1722688"/>
                <a:gd name="connsiteY152" fmla="*/ 820931 h 1332740"/>
                <a:gd name="connsiteX153" fmla="*/ 1510243 w 1722688"/>
                <a:gd name="connsiteY153" fmla="*/ 827903 h 1332740"/>
                <a:gd name="connsiteX154" fmla="*/ 1589628 w 1722688"/>
                <a:gd name="connsiteY154" fmla="*/ 834752 h 1332740"/>
                <a:gd name="connsiteX155" fmla="*/ 1689000 w 1722688"/>
                <a:gd name="connsiteY155" fmla="*/ 754664 h 1332740"/>
                <a:gd name="connsiteX156" fmla="*/ 1675033 w 1722688"/>
                <a:gd name="connsiteY156" fmla="*/ 668159 h 1332740"/>
                <a:gd name="connsiteX157" fmla="*/ 1633695 w 1722688"/>
                <a:gd name="connsiteY157" fmla="*/ 639838 h 1332740"/>
                <a:gd name="connsiteX158" fmla="*/ 1600946 w 1722688"/>
                <a:gd name="connsiteY158" fmla="*/ 621945 h 1332740"/>
                <a:gd name="connsiteX159" fmla="*/ 1637307 w 1722688"/>
                <a:gd name="connsiteY159" fmla="*/ 613184 h 1332740"/>
                <a:gd name="connsiteX160" fmla="*/ 1682337 w 1722688"/>
                <a:gd name="connsiteY160" fmla="*/ 588010 h 1332740"/>
                <a:gd name="connsiteX161" fmla="*/ 1683140 w 1722688"/>
                <a:gd name="connsiteY161" fmla="*/ 472074 h 1332740"/>
                <a:gd name="connsiteX162" fmla="*/ 1648705 w 1722688"/>
                <a:gd name="connsiteY162" fmla="*/ 440298 h 1332740"/>
                <a:gd name="connsiteX163" fmla="*/ 1625347 w 1722688"/>
                <a:gd name="connsiteY163" fmla="*/ 427711 h 1332740"/>
                <a:gd name="connsiteX164" fmla="*/ 1648705 w 1722688"/>
                <a:gd name="connsiteY164" fmla="*/ 415062 h 1332740"/>
                <a:gd name="connsiteX165" fmla="*/ 1676398 w 1722688"/>
                <a:gd name="connsiteY165" fmla="*/ 376807 h 1332740"/>
                <a:gd name="connsiteX166" fmla="*/ 1639073 w 1722688"/>
                <a:gd name="connsiteY166" fmla="*/ 279258 h 1332740"/>
                <a:gd name="connsiteX167" fmla="*/ 1614912 w 1722688"/>
                <a:gd name="connsiteY167" fmla="*/ 253899 h 1332740"/>
                <a:gd name="connsiteX168" fmla="*/ 1605922 w 1722688"/>
                <a:gd name="connsiteY168" fmla="*/ 245878 h 1332740"/>
                <a:gd name="connsiteX169" fmla="*/ 1612263 w 1722688"/>
                <a:gd name="connsiteY169" fmla="*/ 235574 h 1332740"/>
                <a:gd name="connsiteX170" fmla="*/ 1619648 w 1722688"/>
                <a:gd name="connsiteY170" fmla="*/ 210585 h 1332740"/>
                <a:gd name="connsiteX171" fmla="*/ 1570203 w 1722688"/>
                <a:gd name="connsiteY171" fmla="*/ 137531 h 1332740"/>
                <a:gd name="connsiteX172" fmla="*/ 1514738 w 1722688"/>
                <a:gd name="connsiteY172" fmla="*/ 105015 h 1332740"/>
                <a:gd name="connsiteX173" fmla="*/ 1505667 w 1722688"/>
                <a:gd name="connsiteY173" fmla="*/ 101374 h 1332740"/>
                <a:gd name="connsiteX174" fmla="*/ 1494912 w 1722688"/>
                <a:gd name="connsiteY174" fmla="*/ 96624 h 1332740"/>
                <a:gd name="connsiteX175" fmla="*/ 1436236 w 1722688"/>
                <a:gd name="connsiteY175" fmla="*/ 75584 h 1332740"/>
                <a:gd name="connsiteX176" fmla="*/ 1178896 w 1722688"/>
                <a:gd name="connsiteY176" fmla="*/ 74905 h 1332740"/>
                <a:gd name="connsiteX177" fmla="*/ 1165090 w 1722688"/>
                <a:gd name="connsiteY177" fmla="*/ 79347 h 1332740"/>
                <a:gd name="connsiteX178" fmla="*/ 1000139 w 1722688"/>
                <a:gd name="connsiteY178" fmla="*/ 121427 h 1332740"/>
                <a:gd name="connsiteX179" fmla="*/ 806533 w 1722688"/>
                <a:gd name="connsiteY179" fmla="*/ 125500 h 1332740"/>
                <a:gd name="connsiteX180" fmla="*/ 738787 w 1722688"/>
                <a:gd name="connsiteY180" fmla="*/ 121427 h 1332740"/>
                <a:gd name="connsiteX181" fmla="*/ 664619 w 1722688"/>
                <a:gd name="connsiteY181" fmla="*/ 115936 h 1332740"/>
                <a:gd name="connsiteX182" fmla="*/ 188068 w 1722688"/>
                <a:gd name="connsiteY182" fmla="*/ 69599 h 1332740"/>
                <a:gd name="connsiteX183" fmla="*/ 0 w 1722688"/>
                <a:gd name="connsiteY183" fmla="*/ 27950 h 1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722688" h="1332740">
                  <a:moveTo>
                    <a:pt x="1341359" y="1169294"/>
                  </a:moveTo>
                  <a:cubicBezTo>
                    <a:pt x="1333974" y="1169171"/>
                    <a:pt x="1326991" y="1169171"/>
                    <a:pt x="1320008" y="1170158"/>
                  </a:cubicBezTo>
                  <a:cubicBezTo>
                    <a:pt x="1321693" y="1182498"/>
                    <a:pt x="1322095" y="1200392"/>
                    <a:pt x="1322416" y="1227047"/>
                  </a:cubicBezTo>
                  <a:cubicBezTo>
                    <a:pt x="1322817" y="1249938"/>
                    <a:pt x="1323058" y="1275729"/>
                    <a:pt x="1325626" y="1284737"/>
                  </a:cubicBezTo>
                  <a:cubicBezTo>
                    <a:pt x="1326108" y="1286403"/>
                    <a:pt x="1326911" y="1287884"/>
                    <a:pt x="1327633" y="1289426"/>
                  </a:cubicBezTo>
                  <a:cubicBezTo>
                    <a:pt x="1343526" y="1281282"/>
                    <a:pt x="1356770" y="1272767"/>
                    <a:pt x="1362710" y="1254010"/>
                  </a:cubicBezTo>
                  <a:cubicBezTo>
                    <a:pt x="1368168" y="1236857"/>
                    <a:pt x="1367045" y="1218162"/>
                    <a:pt x="1365841" y="1200268"/>
                  </a:cubicBezTo>
                  <a:lnTo>
                    <a:pt x="1365760" y="1199034"/>
                  </a:lnTo>
                  <a:cubicBezTo>
                    <a:pt x="1364958" y="1184905"/>
                    <a:pt x="1363192" y="1171084"/>
                    <a:pt x="1352677" y="1169294"/>
                  </a:cubicBezTo>
                  <a:cubicBezTo>
                    <a:pt x="1352195" y="1169171"/>
                    <a:pt x="1351152" y="1169294"/>
                    <a:pt x="1350269" y="1169294"/>
                  </a:cubicBezTo>
                  <a:cubicBezTo>
                    <a:pt x="1349466" y="1169418"/>
                    <a:pt x="1348824" y="1169294"/>
                    <a:pt x="1348101" y="1169418"/>
                  </a:cubicBezTo>
                  <a:close/>
                  <a:moveTo>
                    <a:pt x="1304798" y="939800"/>
                  </a:moveTo>
                  <a:cubicBezTo>
                    <a:pt x="1291969" y="952628"/>
                    <a:pt x="1276856" y="962788"/>
                    <a:pt x="1260095" y="970153"/>
                  </a:cubicBezTo>
                  <a:cubicBezTo>
                    <a:pt x="1243457" y="977139"/>
                    <a:pt x="1224534" y="981330"/>
                    <a:pt x="1206499" y="977519"/>
                  </a:cubicBezTo>
                  <a:cubicBezTo>
                    <a:pt x="1224152" y="973710"/>
                    <a:pt x="1240280" y="968375"/>
                    <a:pt x="1256286" y="961390"/>
                  </a:cubicBezTo>
                  <a:cubicBezTo>
                    <a:pt x="1272287" y="954659"/>
                    <a:pt x="1287778" y="946278"/>
                    <a:pt x="1304798" y="939800"/>
                  </a:cubicBezTo>
                  <a:close/>
                  <a:moveTo>
                    <a:pt x="6823" y="0"/>
                  </a:moveTo>
                  <a:cubicBezTo>
                    <a:pt x="8027" y="247"/>
                    <a:pt x="117833" y="27025"/>
                    <a:pt x="193446" y="41278"/>
                  </a:cubicBezTo>
                  <a:cubicBezTo>
                    <a:pt x="270664" y="55901"/>
                    <a:pt x="593501" y="84468"/>
                    <a:pt x="665582" y="87122"/>
                  </a:cubicBezTo>
                  <a:cubicBezTo>
                    <a:pt x="701783" y="88417"/>
                    <a:pt x="722974" y="90700"/>
                    <a:pt x="741837" y="92736"/>
                  </a:cubicBezTo>
                  <a:cubicBezTo>
                    <a:pt x="761262" y="94711"/>
                    <a:pt x="777957" y="96500"/>
                    <a:pt x="806533" y="96500"/>
                  </a:cubicBezTo>
                  <a:cubicBezTo>
                    <a:pt x="865530" y="96500"/>
                    <a:pt x="952781" y="95143"/>
                    <a:pt x="998454" y="92428"/>
                  </a:cubicBezTo>
                  <a:cubicBezTo>
                    <a:pt x="1038588" y="90145"/>
                    <a:pt x="1115083" y="65156"/>
                    <a:pt x="1156100" y="51829"/>
                  </a:cubicBezTo>
                  <a:lnTo>
                    <a:pt x="1170067" y="47263"/>
                  </a:lnTo>
                  <a:cubicBezTo>
                    <a:pt x="1213572" y="33257"/>
                    <a:pt x="1436075" y="46461"/>
                    <a:pt x="1438242" y="46584"/>
                  </a:cubicBezTo>
                  <a:cubicBezTo>
                    <a:pt x="1455018" y="47880"/>
                    <a:pt x="1479179" y="57937"/>
                    <a:pt x="1506470" y="70092"/>
                  </a:cubicBezTo>
                  <a:cubicBezTo>
                    <a:pt x="1510403" y="71758"/>
                    <a:pt x="1513935" y="73424"/>
                    <a:pt x="1516985" y="74658"/>
                  </a:cubicBezTo>
                  <a:cubicBezTo>
                    <a:pt x="1519554" y="75830"/>
                    <a:pt x="1522444" y="76941"/>
                    <a:pt x="1525494" y="78237"/>
                  </a:cubicBezTo>
                  <a:cubicBezTo>
                    <a:pt x="1547006" y="86998"/>
                    <a:pt x="1576303" y="99030"/>
                    <a:pt x="1592598" y="119391"/>
                  </a:cubicBezTo>
                  <a:cubicBezTo>
                    <a:pt x="1640036" y="178686"/>
                    <a:pt x="1647341" y="197505"/>
                    <a:pt x="1648223" y="208055"/>
                  </a:cubicBezTo>
                  <a:cubicBezTo>
                    <a:pt x="1649187" y="219964"/>
                    <a:pt x="1645494" y="231749"/>
                    <a:pt x="1642123" y="239893"/>
                  </a:cubicBezTo>
                  <a:cubicBezTo>
                    <a:pt x="1647019" y="244829"/>
                    <a:pt x="1653923" y="252110"/>
                    <a:pt x="1661147" y="260748"/>
                  </a:cubicBezTo>
                  <a:cubicBezTo>
                    <a:pt x="1673990" y="275988"/>
                    <a:pt x="1711314" y="341514"/>
                    <a:pt x="1704732" y="381373"/>
                  </a:cubicBezTo>
                  <a:cubicBezTo>
                    <a:pt x="1701281" y="401673"/>
                    <a:pt x="1690204" y="416543"/>
                    <a:pt x="1680331" y="426353"/>
                  </a:cubicBezTo>
                  <a:cubicBezTo>
                    <a:pt x="1693254" y="435855"/>
                    <a:pt x="1708424" y="450108"/>
                    <a:pt x="1711475" y="466706"/>
                  </a:cubicBezTo>
                  <a:cubicBezTo>
                    <a:pt x="1711555" y="467754"/>
                    <a:pt x="1731381" y="575546"/>
                    <a:pt x="1704090" y="606828"/>
                  </a:cubicBezTo>
                  <a:cubicBezTo>
                    <a:pt x="1695020" y="616947"/>
                    <a:pt x="1683461" y="624598"/>
                    <a:pt x="1672946" y="629905"/>
                  </a:cubicBezTo>
                  <a:cubicBezTo>
                    <a:pt x="1680812" y="635273"/>
                    <a:pt x="1689000" y="641381"/>
                    <a:pt x="1694699" y="647798"/>
                  </a:cubicBezTo>
                  <a:cubicBezTo>
                    <a:pt x="1713080" y="665753"/>
                    <a:pt x="1733789" y="711473"/>
                    <a:pt x="1715729" y="764166"/>
                  </a:cubicBezTo>
                  <a:cubicBezTo>
                    <a:pt x="1696545" y="820314"/>
                    <a:pt x="1627996" y="851287"/>
                    <a:pt x="1599421" y="861962"/>
                  </a:cubicBezTo>
                  <a:cubicBezTo>
                    <a:pt x="1564103" y="875166"/>
                    <a:pt x="1509922" y="858383"/>
                    <a:pt x="1501413" y="855607"/>
                  </a:cubicBezTo>
                  <a:lnTo>
                    <a:pt x="1475005" y="849005"/>
                  </a:lnTo>
                  <a:cubicBezTo>
                    <a:pt x="1459594" y="845179"/>
                    <a:pt x="1447553" y="851411"/>
                    <a:pt x="1432383" y="859432"/>
                  </a:cubicBezTo>
                  <a:cubicBezTo>
                    <a:pt x="1427246" y="862209"/>
                    <a:pt x="1422108" y="864862"/>
                    <a:pt x="1416811" y="867145"/>
                  </a:cubicBezTo>
                  <a:cubicBezTo>
                    <a:pt x="1401801" y="873623"/>
                    <a:pt x="1379085" y="875659"/>
                    <a:pt x="1363112" y="876276"/>
                  </a:cubicBezTo>
                  <a:cubicBezTo>
                    <a:pt x="1367767" y="889480"/>
                    <a:pt x="1376035" y="904906"/>
                    <a:pt x="1384383" y="914901"/>
                  </a:cubicBezTo>
                  <a:cubicBezTo>
                    <a:pt x="1392409" y="924588"/>
                    <a:pt x="1407660" y="948158"/>
                    <a:pt x="1423634" y="973209"/>
                  </a:cubicBezTo>
                  <a:cubicBezTo>
                    <a:pt x="1435353" y="991472"/>
                    <a:pt x="1447553" y="1010415"/>
                    <a:pt x="1455018" y="1020842"/>
                  </a:cubicBezTo>
                  <a:cubicBezTo>
                    <a:pt x="1467620" y="1038242"/>
                    <a:pt x="1495152" y="1086368"/>
                    <a:pt x="1481828" y="1159916"/>
                  </a:cubicBezTo>
                  <a:cubicBezTo>
                    <a:pt x="1471393" y="1217545"/>
                    <a:pt x="1419700" y="1321079"/>
                    <a:pt x="1380770" y="1330334"/>
                  </a:cubicBezTo>
                  <a:cubicBezTo>
                    <a:pt x="1373867" y="1332000"/>
                    <a:pt x="1366884" y="1332740"/>
                    <a:pt x="1359901" y="1332740"/>
                  </a:cubicBezTo>
                  <a:cubicBezTo>
                    <a:pt x="1332208" y="1332740"/>
                    <a:pt x="1304917" y="1319906"/>
                    <a:pt x="1297533" y="1293252"/>
                  </a:cubicBezTo>
                  <a:cubicBezTo>
                    <a:pt x="1294001" y="1280665"/>
                    <a:pt x="1293760" y="1256416"/>
                    <a:pt x="1293359" y="1228342"/>
                  </a:cubicBezTo>
                  <a:cubicBezTo>
                    <a:pt x="1293118" y="1207241"/>
                    <a:pt x="1292716" y="1175773"/>
                    <a:pt x="1289907" y="1167629"/>
                  </a:cubicBezTo>
                  <a:cubicBezTo>
                    <a:pt x="1284449" y="1161397"/>
                    <a:pt x="1277225" y="1148995"/>
                    <a:pt x="1265506" y="1128387"/>
                  </a:cubicBezTo>
                  <a:cubicBezTo>
                    <a:pt x="1254108" y="1108334"/>
                    <a:pt x="1239900" y="1083283"/>
                    <a:pt x="1229626" y="1071005"/>
                  </a:cubicBezTo>
                  <a:cubicBezTo>
                    <a:pt x="1209398" y="1046880"/>
                    <a:pt x="1145424" y="985117"/>
                    <a:pt x="1127203" y="972469"/>
                  </a:cubicBezTo>
                  <a:cubicBezTo>
                    <a:pt x="1124073" y="970186"/>
                    <a:pt x="1120381" y="967718"/>
                    <a:pt x="1116448" y="965064"/>
                  </a:cubicBezTo>
                  <a:cubicBezTo>
                    <a:pt x="1093491" y="949577"/>
                    <a:pt x="1061865" y="928229"/>
                    <a:pt x="1051671" y="905893"/>
                  </a:cubicBezTo>
                  <a:cubicBezTo>
                    <a:pt x="1043644" y="888246"/>
                    <a:pt x="996447" y="832222"/>
                    <a:pt x="965303" y="798595"/>
                  </a:cubicBezTo>
                  <a:cubicBezTo>
                    <a:pt x="939697" y="770768"/>
                    <a:pt x="870346" y="693395"/>
                    <a:pt x="851001" y="666863"/>
                  </a:cubicBezTo>
                  <a:cubicBezTo>
                    <a:pt x="835108" y="645021"/>
                    <a:pt x="815362" y="633730"/>
                    <a:pt x="788553" y="631324"/>
                  </a:cubicBezTo>
                  <a:cubicBezTo>
                    <a:pt x="757168" y="628424"/>
                    <a:pt x="609234" y="598190"/>
                    <a:pt x="571107" y="589552"/>
                  </a:cubicBezTo>
                  <a:cubicBezTo>
                    <a:pt x="534424" y="581284"/>
                    <a:pt x="392591" y="570363"/>
                    <a:pt x="314410" y="565304"/>
                  </a:cubicBezTo>
                  <a:cubicBezTo>
                    <a:pt x="253888" y="561355"/>
                    <a:pt x="6502" y="577335"/>
                    <a:pt x="3933" y="577459"/>
                  </a:cubicBezTo>
                  <a:lnTo>
                    <a:pt x="2007" y="548768"/>
                  </a:lnTo>
                  <a:cubicBezTo>
                    <a:pt x="12281" y="548027"/>
                    <a:pt x="253968" y="532540"/>
                    <a:pt x="316336" y="536551"/>
                  </a:cubicBezTo>
                  <a:cubicBezTo>
                    <a:pt x="338089" y="537970"/>
                    <a:pt x="530090" y="550804"/>
                    <a:pt x="577448" y="561478"/>
                  </a:cubicBezTo>
                  <a:cubicBezTo>
                    <a:pt x="616859" y="570363"/>
                    <a:pt x="762145" y="599980"/>
                    <a:pt x="791202" y="602633"/>
                  </a:cubicBezTo>
                  <a:cubicBezTo>
                    <a:pt x="826279" y="605779"/>
                    <a:pt x="853409" y="621266"/>
                    <a:pt x="874279" y="649834"/>
                  </a:cubicBezTo>
                  <a:cubicBezTo>
                    <a:pt x="892580" y="675008"/>
                    <a:pt x="961851" y="752319"/>
                    <a:pt x="986413" y="778912"/>
                  </a:cubicBezTo>
                  <a:cubicBezTo>
                    <a:pt x="987136" y="779653"/>
                    <a:pt x="1064033" y="863319"/>
                    <a:pt x="1077839" y="893799"/>
                  </a:cubicBezTo>
                  <a:cubicBezTo>
                    <a:pt x="1084661" y="908793"/>
                    <a:pt x="1114682" y="928907"/>
                    <a:pt x="1132581" y="940939"/>
                  </a:cubicBezTo>
                  <a:cubicBezTo>
                    <a:pt x="1136675" y="943716"/>
                    <a:pt x="1140448" y="946307"/>
                    <a:pt x="1143739" y="948590"/>
                  </a:cubicBezTo>
                  <a:cubicBezTo>
                    <a:pt x="1165572" y="963830"/>
                    <a:pt x="1231392" y="1027814"/>
                    <a:pt x="1251700" y="1052186"/>
                  </a:cubicBezTo>
                  <a:cubicBezTo>
                    <a:pt x="1255552" y="1056752"/>
                    <a:pt x="1259566" y="1062490"/>
                    <a:pt x="1263659" y="1068722"/>
                  </a:cubicBezTo>
                  <a:cubicBezTo>
                    <a:pt x="1267833" y="1067426"/>
                    <a:pt x="1272248" y="1065513"/>
                    <a:pt x="1276342" y="1063477"/>
                  </a:cubicBezTo>
                  <a:cubicBezTo>
                    <a:pt x="1285011" y="1059590"/>
                    <a:pt x="1293118" y="1054222"/>
                    <a:pt x="1302349" y="1050644"/>
                  </a:cubicBezTo>
                  <a:cubicBezTo>
                    <a:pt x="1311499" y="1047003"/>
                    <a:pt x="1320810" y="1044042"/>
                    <a:pt x="1330202" y="1041635"/>
                  </a:cubicBezTo>
                  <a:cubicBezTo>
                    <a:pt x="1335018" y="1040771"/>
                    <a:pt x="1339834" y="1040401"/>
                    <a:pt x="1344810" y="1040648"/>
                  </a:cubicBezTo>
                  <a:cubicBezTo>
                    <a:pt x="1347218" y="1040895"/>
                    <a:pt x="1349466" y="1041265"/>
                    <a:pt x="1351874" y="1041388"/>
                  </a:cubicBezTo>
                  <a:cubicBezTo>
                    <a:pt x="1354202" y="1041388"/>
                    <a:pt x="1356851" y="1041512"/>
                    <a:pt x="1358617" y="1039908"/>
                  </a:cubicBezTo>
                  <a:cubicBezTo>
                    <a:pt x="1357011" y="1041635"/>
                    <a:pt x="1354202" y="1041759"/>
                    <a:pt x="1351874" y="1041882"/>
                  </a:cubicBezTo>
                  <a:cubicBezTo>
                    <a:pt x="1349466" y="1042067"/>
                    <a:pt x="1347058" y="1041759"/>
                    <a:pt x="1344650" y="1041759"/>
                  </a:cubicBezTo>
                  <a:cubicBezTo>
                    <a:pt x="1339994" y="1041759"/>
                    <a:pt x="1335259" y="1042684"/>
                    <a:pt x="1330683" y="1043918"/>
                  </a:cubicBezTo>
                  <a:cubicBezTo>
                    <a:pt x="1321693" y="1047127"/>
                    <a:pt x="1312783" y="1050644"/>
                    <a:pt x="1304436" y="1054963"/>
                  </a:cubicBezTo>
                  <a:cubicBezTo>
                    <a:pt x="1295927" y="1059035"/>
                    <a:pt x="1288302" y="1064896"/>
                    <a:pt x="1279793" y="1069833"/>
                  </a:cubicBezTo>
                  <a:cubicBezTo>
                    <a:pt x="1276101" y="1071869"/>
                    <a:pt x="1272248" y="1074028"/>
                    <a:pt x="1268235" y="1075818"/>
                  </a:cubicBezTo>
                  <a:cubicBezTo>
                    <a:pt x="1274656" y="1086122"/>
                    <a:pt x="1281318" y="1097660"/>
                    <a:pt x="1287660" y="1108704"/>
                  </a:cubicBezTo>
                  <a:cubicBezTo>
                    <a:pt x="1290148" y="1107840"/>
                    <a:pt x="1292636" y="1107038"/>
                    <a:pt x="1295044" y="1106421"/>
                  </a:cubicBezTo>
                  <a:cubicBezTo>
                    <a:pt x="1302991" y="1104262"/>
                    <a:pt x="1310857" y="1102719"/>
                    <a:pt x="1318723" y="1101238"/>
                  </a:cubicBezTo>
                  <a:lnTo>
                    <a:pt x="1342402" y="1097043"/>
                  </a:lnTo>
                  <a:cubicBezTo>
                    <a:pt x="1346175" y="1096241"/>
                    <a:pt x="1350269" y="1095624"/>
                    <a:pt x="1353961" y="1094513"/>
                  </a:cubicBezTo>
                  <a:cubicBezTo>
                    <a:pt x="1357653" y="1093217"/>
                    <a:pt x="1361265" y="1090687"/>
                    <a:pt x="1365359" y="1090934"/>
                  </a:cubicBezTo>
                  <a:cubicBezTo>
                    <a:pt x="1361265" y="1091058"/>
                    <a:pt x="1358135" y="1093834"/>
                    <a:pt x="1354443" y="1095500"/>
                  </a:cubicBezTo>
                  <a:cubicBezTo>
                    <a:pt x="1350670" y="1097166"/>
                    <a:pt x="1346737" y="1098153"/>
                    <a:pt x="1342884" y="1099326"/>
                  </a:cubicBezTo>
                  <a:lnTo>
                    <a:pt x="1319767" y="1105804"/>
                  </a:lnTo>
                  <a:cubicBezTo>
                    <a:pt x="1312141" y="1108087"/>
                    <a:pt x="1304516" y="1110370"/>
                    <a:pt x="1297131" y="1113147"/>
                  </a:cubicBezTo>
                  <a:cubicBezTo>
                    <a:pt x="1295285" y="1113764"/>
                    <a:pt x="1293599" y="1114813"/>
                    <a:pt x="1291673" y="1115553"/>
                  </a:cubicBezTo>
                  <a:cubicBezTo>
                    <a:pt x="1299298" y="1129004"/>
                    <a:pt x="1308369" y="1144923"/>
                    <a:pt x="1311499" y="1148069"/>
                  </a:cubicBezTo>
                  <a:cubicBezTo>
                    <a:pt x="1314549" y="1151154"/>
                    <a:pt x="1316636" y="1155165"/>
                    <a:pt x="1318161" y="1161150"/>
                  </a:cubicBezTo>
                  <a:cubicBezTo>
                    <a:pt x="1326028" y="1160039"/>
                    <a:pt x="1333733" y="1160039"/>
                    <a:pt x="1341359" y="1160163"/>
                  </a:cubicBezTo>
                  <a:lnTo>
                    <a:pt x="1347941" y="1160286"/>
                  </a:lnTo>
                  <a:cubicBezTo>
                    <a:pt x="1348342" y="1160039"/>
                    <a:pt x="1349145" y="1160163"/>
                    <a:pt x="1349626" y="1160163"/>
                  </a:cubicBezTo>
                  <a:cubicBezTo>
                    <a:pt x="1350991" y="1160163"/>
                    <a:pt x="1352516" y="1160039"/>
                    <a:pt x="1354202" y="1160286"/>
                  </a:cubicBezTo>
                  <a:cubicBezTo>
                    <a:pt x="1373225" y="1163433"/>
                    <a:pt x="1374670" y="1186447"/>
                    <a:pt x="1375393" y="1198911"/>
                  </a:cubicBezTo>
                  <a:lnTo>
                    <a:pt x="1375553" y="1200145"/>
                  </a:lnTo>
                  <a:cubicBezTo>
                    <a:pt x="1376677" y="1218038"/>
                    <a:pt x="1377961" y="1238523"/>
                    <a:pt x="1371941" y="1257280"/>
                  </a:cubicBezTo>
                  <a:cubicBezTo>
                    <a:pt x="1365279" y="1278628"/>
                    <a:pt x="1350911" y="1288562"/>
                    <a:pt x="1334777" y="1297077"/>
                  </a:cubicBezTo>
                  <a:cubicBezTo>
                    <a:pt x="1344650" y="1303802"/>
                    <a:pt x="1360703" y="1305407"/>
                    <a:pt x="1374510" y="1302137"/>
                  </a:cubicBezTo>
                  <a:cubicBezTo>
                    <a:pt x="1392650" y="1297817"/>
                    <a:pt x="1442978" y="1215138"/>
                    <a:pt x="1453975" y="1154548"/>
                  </a:cubicBezTo>
                  <a:cubicBezTo>
                    <a:pt x="1465453" y="1091798"/>
                    <a:pt x="1442577" y="1051816"/>
                    <a:pt x="1432303" y="1037440"/>
                  </a:cubicBezTo>
                  <a:cubicBezTo>
                    <a:pt x="1424276" y="1026395"/>
                    <a:pt x="1412476" y="1008008"/>
                    <a:pt x="1400035" y="988572"/>
                  </a:cubicBezTo>
                  <a:cubicBezTo>
                    <a:pt x="1385827" y="966484"/>
                    <a:pt x="1369774" y="941433"/>
                    <a:pt x="1362790" y="933041"/>
                  </a:cubicBezTo>
                  <a:cubicBezTo>
                    <a:pt x="1351232" y="919097"/>
                    <a:pt x="1338710" y="895959"/>
                    <a:pt x="1333653" y="875783"/>
                  </a:cubicBezTo>
                  <a:cubicBezTo>
                    <a:pt x="1322416" y="877202"/>
                    <a:pt x="1309492" y="881151"/>
                    <a:pt x="1295606" y="883804"/>
                  </a:cubicBezTo>
                  <a:cubicBezTo>
                    <a:pt x="1292074" y="884544"/>
                    <a:pt x="1288543" y="884914"/>
                    <a:pt x="1285091" y="885346"/>
                  </a:cubicBezTo>
                  <a:cubicBezTo>
                    <a:pt x="1284208" y="887197"/>
                    <a:pt x="1283165" y="889110"/>
                    <a:pt x="1281800" y="890529"/>
                  </a:cubicBezTo>
                  <a:cubicBezTo>
                    <a:pt x="1280114" y="892565"/>
                    <a:pt x="1278268" y="893984"/>
                    <a:pt x="1276342" y="895589"/>
                  </a:cubicBezTo>
                  <a:cubicBezTo>
                    <a:pt x="1274335" y="896884"/>
                    <a:pt x="1272409" y="898242"/>
                    <a:pt x="1270402" y="899291"/>
                  </a:cubicBezTo>
                  <a:cubicBezTo>
                    <a:pt x="1262134" y="903610"/>
                    <a:pt x="1253626" y="906386"/>
                    <a:pt x="1245118" y="908669"/>
                  </a:cubicBezTo>
                  <a:cubicBezTo>
                    <a:pt x="1236449" y="910952"/>
                    <a:pt x="1227860" y="912742"/>
                    <a:pt x="1219191" y="914161"/>
                  </a:cubicBezTo>
                  <a:lnTo>
                    <a:pt x="1206107" y="916073"/>
                  </a:lnTo>
                  <a:cubicBezTo>
                    <a:pt x="1203940" y="916320"/>
                    <a:pt x="1201772" y="916814"/>
                    <a:pt x="1199525" y="916690"/>
                  </a:cubicBezTo>
                  <a:cubicBezTo>
                    <a:pt x="1197197" y="916567"/>
                    <a:pt x="1195030" y="916567"/>
                    <a:pt x="1193023" y="917431"/>
                  </a:cubicBezTo>
                  <a:cubicBezTo>
                    <a:pt x="1195030" y="916444"/>
                    <a:pt x="1197358" y="916320"/>
                    <a:pt x="1199525" y="916197"/>
                  </a:cubicBezTo>
                  <a:cubicBezTo>
                    <a:pt x="1201692" y="916197"/>
                    <a:pt x="1203699" y="915518"/>
                    <a:pt x="1205866" y="915025"/>
                  </a:cubicBezTo>
                  <a:lnTo>
                    <a:pt x="1218549" y="911878"/>
                  </a:lnTo>
                  <a:cubicBezTo>
                    <a:pt x="1226977" y="909595"/>
                    <a:pt x="1235325" y="907065"/>
                    <a:pt x="1243432" y="904103"/>
                  </a:cubicBezTo>
                  <a:cubicBezTo>
                    <a:pt x="1251539" y="901080"/>
                    <a:pt x="1259486" y="897625"/>
                    <a:pt x="1266469" y="893059"/>
                  </a:cubicBezTo>
                  <a:cubicBezTo>
                    <a:pt x="1269760" y="891023"/>
                    <a:pt x="1272409" y="888617"/>
                    <a:pt x="1274415" y="885963"/>
                  </a:cubicBezTo>
                  <a:cubicBezTo>
                    <a:pt x="1264623" y="886334"/>
                    <a:pt x="1254991" y="886087"/>
                    <a:pt x="1245519" y="885717"/>
                  </a:cubicBezTo>
                  <a:cubicBezTo>
                    <a:pt x="1229224" y="884791"/>
                    <a:pt x="1213492" y="883187"/>
                    <a:pt x="1197599" y="881891"/>
                  </a:cubicBezTo>
                  <a:cubicBezTo>
                    <a:pt x="1189732" y="881151"/>
                    <a:pt x="1181625" y="881027"/>
                    <a:pt x="1173598" y="879485"/>
                  </a:cubicBezTo>
                  <a:cubicBezTo>
                    <a:pt x="1169665" y="878991"/>
                    <a:pt x="1165331" y="877449"/>
                    <a:pt x="1162040" y="875659"/>
                  </a:cubicBezTo>
                  <a:cubicBezTo>
                    <a:pt x="1160354" y="874919"/>
                    <a:pt x="1158347" y="874549"/>
                    <a:pt x="1156421" y="873870"/>
                  </a:cubicBezTo>
                  <a:cubicBezTo>
                    <a:pt x="1154334" y="873623"/>
                    <a:pt x="1153130" y="871093"/>
                    <a:pt x="1151123" y="871587"/>
                  </a:cubicBezTo>
                  <a:cubicBezTo>
                    <a:pt x="1152167" y="871217"/>
                    <a:pt x="1153291" y="871587"/>
                    <a:pt x="1154013" y="872081"/>
                  </a:cubicBezTo>
                  <a:cubicBezTo>
                    <a:pt x="1154816" y="872636"/>
                    <a:pt x="1155699" y="872759"/>
                    <a:pt x="1156742" y="873006"/>
                  </a:cubicBezTo>
                  <a:cubicBezTo>
                    <a:pt x="1158588" y="873376"/>
                    <a:pt x="1160675" y="873500"/>
                    <a:pt x="1162682" y="873993"/>
                  </a:cubicBezTo>
                  <a:cubicBezTo>
                    <a:pt x="1166615" y="875413"/>
                    <a:pt x="1170067" y="876030"/>
                    <a:pt x="1174080" y="876030"/>
                  </a:cubicBezTo>
                  <a:cubicBezTo>
                    <a:pt x="1181866" y="876276"/>
                    <a:pt x="1189732" y="875289"/>
                    <a:pt x="1197759" y="874796"/>
                  </a:cubicBezTo>
                  <a:cubicBezTo>
                    <a:pt x="1213733" y="873623"/>
                    <a:pt x="1229626" y="872883"/>
                    <a:pt x="1245198" y="871340"/>
                  </a:cubicBezTo>
                  <a:cubicBezTo>
                    <a:pt x="1260609" y="869674"/>
                    <a:pt x="1276583" y="867823"/>
                    <a:pt x="1289827" y="862949"/>
                  </a:cubicBezTo>
                  <a:cubicBezTo>
                    <a:pt x="1302108" y="858753"/>
                    <a:pt x="1314469" y="852398"/>
                    <a:pt x="1329961" y="848388"/>
                  </a:cubicBezTo>
                  <a:lnTo>
                    <a:pt x="1329800" y="847092"/>
                  </a:lnTo>
                  <a:lnTo>
                    <a:pt x="1334536" y="847215"/>
                  </a:lnTo>
                  <a:cubicBezTo>
                    <a:pt x="1335259" y="846968"/>
                    <a:pt x="1336061" y="846722"/>
                    <a:pt x="1336944" y="846598"/>
                  </a:cubicBezTo>
                  <a:lnTo>
                    <a:pt x="1337024" y="847215"/>
                  </a:lnTo>
                  <a:lnTo>
                    <a:pt x="1345774" y="847462"/>
                  </a:lnTo>
                  <a:cubicBezTo>
                    <a:pt x="1357252" y="847832"/>
                    <a:pt x="1390403" y="847215"/>
                    <a:pt x="1405654" y="840613"/>
                  </a:cubicBezTo>
                  <a:cubicBezTo>
                    <a:pt x="1410309" y="838577"/>
                    <a:pt x="1414804" y="836171"/>
                    <a:pt x="1419379" y="833764"/>
                  </a:cubicBezTo>
                  <a:cubicBezTo>
                    <a:pt x="1436637" y="824756"/>
                    <a:pt x="1456142" y="814452"/>
                    <a:pt x="1482229" y="820931"/>
                  </a:cubicBezTo>
                  <a:lnTo>
                    <a:pt x="1510243" y="827903"/>
                  </a:lnTo>
                  <a:cubicBezTo>
                    <a:pt x="1524771" y="832592"/>
                    <a:pt x="1567153" y="843143"/>
                    <a:pt x="1589628" y="834752"/>
                  </a:cubicBezTo>
                  <a:cubicBezTo>
                    <a:pt x="1609053" y="827533"/>
                    <a:pt x="1673347" y="800384"/>
                    <a:pt x="1689000" y="754664"/>
                  </a:cubicBezTo>
                  <a:cubicBezTo>
                    <a:pt x="1702565" y="714867"/>
                    <a:pt x="1687555" y="680438"/>
                    <a:pt x="1675033" y="668159"/>
                  </a:cubicBezTo>
                  <a:cubicBezTo>
                    <a:pt x="1664036" y="657361"/>
                    <a:pt x="1641481" y="644034"/>
                    <a:pt x="1633695" y="639838"/>
                  </a:cubicBezTo>
                  <a:lnTo>
                    <a:pt x="1600946" y="621945"/>
                  </a:lnTo>
                  <a:lnTo>
                    <a:pt x="1637307" y="613184"/>
                  </a:lnTo>
                  <a:cubicBezTo>
                    <a:pt x="1637548" y="613060"/>
                    <a:pt x="1666846" y="605779"/>
                    <a:pt x="1682337" y="588010"/>
                  </a:cubicBezTo>
                  <a:cubicBezTo>
                    <a:pt x="1693495" y="575299"/>
                    <a:pt x="1690204" y="509773"/>
                    <a:pt x="1683140" y="472074"/>
                  </a:cubicBezTo>
                  <a:cubicBezTo>
                    <a:pt x="1681374" y="462387"/>
                    <a:pt x="1662030" y="447393"/>
                    <a:pt x="1648705" y="440298"/>
                  </a:cubicBezTo>
                  <a:lnTo>
                    <a:pt x="1625347" y="427711"/>
                  </a:lnTo>
                  <a:lnTo>
                    <a:pt x="1648705" y="415062"/>
                  </a:lnTo>
                  <a:cubicBezTo>
                    <a:pt x="1648866" y="415062"/>
                    <a:pt x="1672224" y="401549"/>
                    <a:pt x="1676398" y="376807"/>
                  </a:cubicBezTo>
                  <a:cubicBezTo>
                    <a:pt x="1680571" y="351387"/>
                    <a:pt x="1652397" y="295300"/>
                    <a:pt x="1639073" y="279258"/>
                  </a:cubicBezTo>
                  <a:cubicBezTo>
                    <a:pt x="1626471" y="264265"/>
                    <a:pt x="1615073" y="254023"/>
                    <a:pt x="1614912" y="253899"/>
                  </a:cubicBezTo>
                  <a:lnTo>
                    <a:pt x="1605922" y="245878"/>
                  </a:lnTo>
                  <a:lnTo>
                    <a:pt x="1612263" y="235574"/>
                  </a:lnTo>
                  <a:cubicBezTo>
                    <a:pt x="1614511" y="231749"/>
                    <a:pt x="1620370" y="219840"/>
                    <a:pt x="1619648" y="210585"/>
                  </a:cubicBezTo>
                  <a:cubicBezTo>
                    <a:pt x="1619327" y="207500"/>
                    <a:pt x="1614671" y="193062"/>
                    <a:pt x="1570203" y="137531"/>
                  </a:cubicBezTo>
                  <a:cubicBezTo>
                    <a:pt x="1558644" y="123093"/>
                    <a:pt x="1532236" y="112110"/>
                    <a:pt x="1514738" y="105015"/>
                  </a:cubicBezTo>
                  <a:cubicBezTo>
                    <a:pt x="1511447" y="103781"/>
                    <a:pt x="1508397" y="102485"/>
                    <a:pt x="1505667" y="101374"/>
                  </a:cubicBezTo>
                  <a:cubicBezTo>
                    <a:pt x="1502537" y="100079"/>
                    <a:pt x="1498845" y="98413"/>
                    <a:pt x="1494912" y="96624"/>
                  </a:cubicBezTo>
                  <a:cubicBezTo>
                    <a:pt x="1477895" y="89158"/>
                    <a:pt x="1449480" y="76447"/>
                    <a:pt x="1436236" y="75584"/>
                  </a:cubicBezTo>
                  <a:cubicBezTo>
                    <a:pt x="1404851" y="73301"/>
                    <a:pt x="1211726" y="64416"/>
                    <a:pt x="1178896" y="74905"/>
                  </a:cubicBezTo>
                  <a:lnTo>
                    <a:pt x="1165090" y="79347"/>
                  </a:lnTo>
                  <a:cubicBezTo>
                    <a:pt x="1119739" y="94217"/>
                    <a:pt x="1044046" y="118898"/>
                    <a:pt x="1000139" y="121427"/>
                  </a:cubicBezTo>
                  <a:cubicBezTo>
                    <a:pt x="953905" y="124080"/>
                    <a:pt x="865851" y="125500"/>
                    <a:pt x="806533" y="125500"/>
                  </a:cubicBezTo>
                  <a:cubicBezTo>
                    <a:pt x="776432" y="125500"/>
                    <a:pt x="758934" y="123587"/>
                    <a:pt x="738787" y="121427"/>
                  </a:cubicBezTo>
                  <a:cubicBezTo>
                    <a:pt x="720485" y="119391"/>
                    <a:pt x="699776" y="117232"/>
                    <a:pt x="664619" y="115936"/>
                  </a:cubicBezTo>
                  <a:cubicBezTo>
                    <a:pt x="591976" y="113283"/>
                    <a:pt x="266169" y="84345"/>
                    <a:pt x="188068" y="69599"/>
                  </a:cubicBezTo>
                  <a:cubicBezTo>
                    <a:pt x="111733" y="55099"/>
                    <a:pt x="1124" y="28197"/>
                    <a:pt x="0" y="27950"/>
                  </a:cubicBezTo>
                  <a:close/>
                </a:path>
              </a:pathLst>
            </a:custGeom>
            <a:solidFill>
              <a:srgbClr val="D58C55"/>
            </a:solidFill>
            <a:ln w="12700">
              <a:miter lim="400000"/>
            </a:ln>
          </p:spPr>
          <p:txBody>
            <a:bodyPr wrap="square" lIns="38100" tIns="38100" rIns="38100" bIns="38100" anchor="ctr">
              <a:noAutofit/>
            </a:bodyPr>
            <a:lstStyle/>
            <a:p>
              <a:pPr>
                <a:defRPr sz="3000"/>
              </a:pPr>
              <a:endParaRPr/>
            </a:p>
          </p:txBody>
        </p:sp>
        <p:sp>
          <p:nvSpPr>
            <p:cNvPr id="60" name="Line">
              <a:extLst>
                <a:ext uri="{FF2B5EF4-FFF2-40B4-BE49-F238E27FC236}">
                  <a16:creationId xmlns:a16="http://schemas.microsoft.com/office/drawing/2014/main" xmlns="" id="{43CBB2AA-D507-FE8F-44EE-2AE953F2EF2E}"/>
                </a:ext>
              </a:extLst>
            </p:cNvPr>
            <p:cNvSpPr/>
            <p:nvPr/>
          </p:nvSpPr>
          <p:spPr>
            <a:xfrm>
              <a:off x="6440581" y="1280142"/>
              <a:ext cx="1111757" cy="1127859"/>
            </a:xfrm>
            <a:custGeom>
              <a:avLst/>
              <a:gdLst/>
              <a:ahLst/>
              <a:cxnLst>
                <a:cxn ang="0">
                  <a:pos x="wd2" y="hd2"/>
                </a:cxn>
                <a:cxn ang="5400000">
                  <a:pos x="wd2" y="hd2"/>
                </a:cxn>
                <a:cxn ang="10800000">
                  <a:pos x="wd2" y="hd2"/>
                </a:cxn>
                <a:cxn ang="16200000">
                  <a:pos x="wd2" y="hd2"/>
                </a:cxn>
              </a:cxnLst>
              <a:rect l="0" t="0" r="r" b="b"/>
              <a:pathLst>
                <a:path w="21296" h="21600" extrusionOk="0">
                  <a:moveTo>
                    <a:pt x="0" y="0"/>
                  </a:moveTo>
                  <a:cubicBezTo>
                    <a:pt x="2983" y="881"/>
                    <a:pt x="15288" y="1240"/>
                    <a:pt x="18428" y="1050"/>
                  </a:cubicBezTo>
                  <a:cubicBezTo>
                    <a:pt x="18955" y="1017"/>
                    <a:pt x="19544" y="989"/>
                    <a:pt x="19952" y="1281"/>
                  </a:cubicBezTo>
                  <a:cubicBezTo>
                    <a:pt x="20261" y="1503"/>
                    <a:pt x="20385" y="1862"/>
                    <a:pt x="20488" y="2195"/>
                  </a:cubicBezTo>
                  <a:cubicBezTo>
                    <a:pt x="21167" y="4399"/>
                    <a:pt x="21600" y="6730"/>
                    <a:pt x="21036" y="8959"/>
                  </a:cubicBezTo>
                  <a:cubicBezTo>
                    <a:pt x="20764" y="10030"/>
                    <a:pt x="20269" y="11043"/>
                    <a:pt x="19886" y="12085"/>
                  </a:cubicBezTo>
                  <a:cubicBezTo>
                    <a:pt x="18807" y="15014"/>
                    <a:pt x="18597" y="18181"/>
                    <a:pt x="19293" y="21196"/>
                  </a:cubicBezTo>
                  <a:cubicBezTo>
                    <a:pt x="15742" y="21555"/>
                    <a:pt x="3555" y="21242"/>
                    <a:pt x="4" y="21600"/>
                  </a:cubicBezTo>
                </a:path>
              </a:pathLst>
            </a:custGeom>
            <a:solidFill>
              <a:srgbClr val="168489"/>
            </a:solidFill>
            <a:ln w="12700">
              <a:miter lim="400000"/>
            </a:ln>
          </p:spPr>
          <p:txBody>
            <a:bodyPr lIns="38100" tIns="38100" rIns="38100" bIns="38100" anchor="ctr"/>
            <a:lstStyle/>
            <a:p>
              <a:pPr>
                <a:defRPr sz="3000"/>
              </a:pPr>
              <a:endParaRPr/>
            </a:p>
          </p:txBody>
        </p:sp>
        <p:sp>
          <p:nvSpPr>
            <p:cNvPr id="61" name="Freeform: Shape 60">
              <a:extLst>
                <a:ext uri="{FF2B5EF4-FFF2-40B4-BE49-F238E27FC236}">
                  <a16:creationId xmlns:a16="http://schemas.microsoft.com/office/drawing/2014/main" xmlns="" id="{247AEE47-E6C2-2786-DC7C-E18515885FED}"/>
                </a:ext>
              </a:extLst>
            </p:cNvPr>
            <p:cNvSpPr/>
            <p:nvPr/>
          </p:nvSpPr>
          <p:spPr>
            <a:xfrm>
              <a:off x="6324218" y="1152053"/>
              <a:ext cx="848837" cy="1470711"/>
            </a:xfrm>
            <a:custGeom>
              <a:avLst/>
              <a:gdLst>
                <a:gd name="connsiteX0" fmla="*/ 0 w 848837"/>
                <a:gd name="connsiteY0" fmla="*/ 0 h 1470711"/>
                <a:gd name="connsiteX1" fmla="*/ 366136 w 848837"/>
                <a:gd name="connsiteY1" fmla="*/ 20572 h 1470711"/>
                <a:gd name="connsiteX2" fmla="*/ 749762 w 848837"/>
                <a:gd name="connsiteY2" fmla="*/ 25287 h 1470711"/>
                <a:gd name="connsiteX3" fmla="*/ 806329 w 848837"/>
                <a:gd name="connsiteY3" fmla="*/ 37997 h 1470711"/>
                <a:gd name="connsiteX4" fmla="*/ 828229 w 848837"/>
                <a:gd name="connsiteY4" fmla="*/ 79066 h 1470711"/>
                <a:gd name="connsiteX5" fmla="*/ 789968 w 848837"/>
                <a:gd name="connsiteY5" fmla="*/ 637840 h 1470711"/>
                <a:gd name="connsiteX6" fmla="*/ 756611 w 848837"/>
                <a:gd name="connsiteY6" fmla="*/ 1294197 h 1470711"/>
                <a:gd name="connsiteX7" fmla="*/ 751241 w 848837"/>
                <a:gd name="connsiteY7" fmla="*/ 1358910 h 1470711"/>
                <a:gd name="connsiteX8" fmla="*/ 713403 w 848837"/>
                <a:gd name="connsiteY8" fmla="*/ 1398749 h 1470711"/>
                <a:gd name="connsiteX9" fmla="*/ 469504 w 848837"/>
                <a:gd name="connsiteY9" fmla="*/ 1460456 h 1470711"/>
                <a:gd name="connsiteX10" fmla="*/ 0 w 848837"/>
                <a:gd name="connsiteY10" fmla="*/ 1470711 h 1470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8837" h="1470711">
                  <a:moveTo>
                    <a:pt x="0" y="0"/>
                  </a:moveTo>
                  <a:lnTo>
                    <a:pt x="366136" y="20572"/>
                  </a:lnTo>
                  <a:cubicBezTo>
                    <a:pt x="493972" y="24928"/>
                    <a:pt x="621894" y="26483"/>
                    <a:pt x="749762" y="25287"/>
                  </a:cubicBezTo>
                  <a:cubicBezTo>
                    <a:pt x="769548" y="25082"/>
                    <a:pt x="791025" y="25492"/>
                    <a:pt x="806329" y="37997"/>
                  </a:cubicBezTo>
                  <a:cubicBezTo>
                    <a:pt x="818590" y="48111"/>
                    <a:pt x="823959" y="63759"/>
                    <a:pt x="828229" y="79066"/>
                  </a:cubicBezTo>
                  <a:cubicBezTo>
                    <a:pt x="879004" y="260564"/>
                    <a:pt x="824170" y="452448"/>
                    <a:pt x="789968" y="637840"/>
                  </a:cubicBezTo>
                  <a:cubicBezTo>
                    <a:pt x="750185" y="853984"/>
                    <a:pt x="738981" y="1075252"/>
                    <a:pt x="756611" y="1294197"/>
                  </a:cubicBezTo>
                  <a:cubicBezTo>
                    <a:pt x="758344" y="1316132"/>
                    <a:pt x="760289" y="1338956"/>
                    <a:pt x="751241" y="1358910"/>
                  </a:cubicBezTo>
                  <a:cubicBezTo>
                    <a:pt x="743505" y="1375720"/>
                    <a:pt x="728877" y="1388431"/>
                    <a:pt x="713403" y="1398749"/>
                  </a:cubicBezTo>
                  <a:cubicBezTo>
                    <a:pt x="642842" y="1446037"/>
                    <a:pt x="554228" y="1454852"/>
                    <a:pt x="469504" y="1460456"/>
                  </a:cubicBezTo>
                  <a:lnTo>
                    <a:pt x="0" y="1470711"/>
                  </a:lnTo>
                  <a:close/>
                </a:path>
              </a:pathLst>
            </a:custGeom>
            <a:solidFill>
              <a:schemeClr val="tx1">
                <a:lumMod val="75000"/>
                <a:lumOff val="25000"/>
              </a:schemeClr>
            </a:solidFill>
            <a:ln w="12700">
              <a:miter lim="400000"/>
            </a:ln>
          </p:spPr>
          <p:txBody>
            <a:bodyPr wrap="square" lIns="38100" tIns="38100" rIns="38100" bIns="38100" anchor="ctr">
              <a:noAutofit/>
            </a:bodyPr>
            <a:lstStyle/>
            <a:p>
              <a:pPr>
                <a:defRPr sz="3000"/>
              </a:pPr>
              <a:endParaRPr/>
            </a:p>
          </p:txBody>
        </p:sp>
        <p:sp>
          <p:nvSpPr>
            <p:cNvPr id="62" name="Shape">
              <a:extLst>
                <a:ext uri="{FF2B5EF4-FFF2-40B4-BE49-F238E27FC236}">
                  <a16:creationId xmlns:a16="http://schemas.microsoft.com/office/drawing/2014/main" xmlns="" id="{38F3CC01-920E-C126-7DD9-52CB5A3FA66C}"/>
                </a:ext>
              </a:extLst>
            </p:cNvPr>
            <p:cNvSpPr/>
            <p:nvPr/>
          </p:nvSpPr>
          <p:spPr>
            <a:xfrm>
              <a:off x="7128821" y="2097428"/>
              <a:ext cx="209917" cy="20991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7" y="0"/>
                    <a:pt x="0" y="4825"/>
                    <a:pt x="0" y="10800"/>
                  </a:cubicBezTo>
                  <a:cubicBezTo>
                    <a:pt x="0" y="16753"/>
                    <a:pt x="4825" y="21600"/>
                    <a:pt x="10800" y="21600"/>
                  </a:cubicBezTo>
                  <a:cubicBezTo>
                    <a:pt x="16753" y="21600"/>
                    <a:pt x="21600" y="16775"/>
                    <a:pt x="21600" y="10800"/>
                  </a:cubicBezTo>
                  <a:cubicBezTo>
                    <a:pt x="21600" y="4847"/>
                    <a:pt x="16753" y="0"/>
                    <a:pt x="10800" y="0"/>
                  </a:cubicBezTo>
                  <a:close/>
                  <a:moveTo>
                    <a:pt x="7834" y="15381"/>
                  </a:moveTo>
                  <a:cubicBezTo>
                    <a:pt x="6750" y="15381"/>
                    <a:pt x="5865" y="14496"/>
                    <a:pt x="5865" y="13411"/>
                  </a:cubicBezTo>
                  <a:cubicBezTo>
                    <a:pt x="5865" y="12327"/>
                    <a:pt x="6750" y="11442"/>
                    <a:pt x="7834" y="11442"/>
                  </a:cubicBezTo>
                  <a:cubicBezTo>
                    <a:pt x="8919" y="11442"/>
                    <a:pt x="9804" y="12327"/>
                    <a:pt x="9804" y="13411"/>
                  </a:cubicBezTo>
                  <a:cubicBezTo>
                    <a:pt x="9804" y="14496"/>
                    <a:pt x="8919" y="15381"/>
                    <a:pt x="7834" y="15381"/>
                  </a:cubicBezTo>
                  <a:close/>
                  <a:moveTo>
                    <a:pt x="7834" y="10269"/>
                  </a:moveTo>
                  <a:cubicBezTo>
                    <a:pt x="6750" y="10269"/>
                    <a:pt x="5865" y="9384"/>
                    <a:pt x="5865" y="8299"/>
                  </a:cubicBezTo>
                  <a:cubicBezTo>
                    <a:pt x="5865" y="7215"/>
                    <a:pt x="6750" y="6329"/>
                    <a:pt x="7834" y="6329"/>
                  </a:cubicBezTo>
                  <a:cubicBezTo>
                    <a:pt x="8919" y="6329"/>
                    <a:pt x="9804" y="7215"/>
                    <a:pt x="9804" y="8299"/>
                  </a:cubicBezTo>
                  <a:cubicBezTo>
                    <a:pt x="9804" y="9384"/>
                    <a:pt x="8919" y="10269"/>
                    <a:pt x="7834" y="10269"/>
                  </a:cubicBezTo>
                  <a:close/>
                  <a:moveTo>
                    <a:pt x="13766" y="15381"/>
                  </a:moveTo>
                  <a:cubicBezTo>
                    <a:pt x="12681" y="15381"/>
                    <a:pt x="11796" y="14496"/>
                    <a:pt x="11796" y="13411"/>
                  </a:cubicBezTo>
                  <a:cubicBezTo>
                    <a:pt x="11796" y="12327"/>
                    <a:pt x="12681" y="11442"/>
                    <a:pt x="13766" y="11442"/>
                  </a:cubicBezTo>
                  <a:cubicBezTo>
                    <a:pt x="14850" y="11442"/>
                    <a:pt x="15735" y="12327"/>
                    <a:pt x="15735" y="13411"/>
                  </a:cubicBezTo>
                  <a:cubicBezTo>
                    <a:pt x="15735" y="14496"/>
                    <a:pt x="14850" y="15381"/>
                    <a:pt x="13766" y="15381"/>
                  </a:cubicBezTo>
                  <a:close/>
                  <a:moveTo>
                    <a:pt x="13766" y="10269"/>
                  </a:moveTo>
                  <a:cubicBezTo>
                    <a:pt x="12681" y="10269"/>
                    <a:pt x="11796" y="9384"/>
                    <a:pt x="11796" y="8299"/>
                  </a:cubicBezTo>
                  <a:cubicBezTo>
                    <a:pt x="11796" y="7215"/>
                    <a:pt x="12681" y="6329"/>
                    <a:pt x="13766" y="6329"/>
                  </a:cubicBezTo>
                  <a:cubicBezTo>
                    <a:pt x="14850" y="6329"/>
                    <a:pt x="15735" y="7215"/>
                    <a:pt x="15735" y="8299"/>
                  </a:cubicBezTo>
                  <a:cubicBezTo>
                    <a:pt x="15735" y="9384"/>
                    <a:pt x="14850" y="10269"/>
                    <a:pt x="13766" y="10269"/>
                  </a:cubicBezTo>
                  <a:close/>
                </a:path>
              </a:pathLst>
            </a:custGeom>
            <a:solidFill>
              <a:srgbClr val="E3E4E4"/>
            </a:solidFill>
            <a:ln w="12700">
              <a:miter lim="400000"/>
            </a:ln>
          </p:spPr>
          <p:txBody>
            <a:bodyPr lIns="38100" tIns="38100" rIns="38100" bIns="38100" anchor="ctr"/>
            <a:lstStyle/>
            <a:p>
              <a:pPr>
                <a:defRPr sz="3000"/>
              </a:pPr>
              <a:endParaRPr/>
            </a:p>
          </p:txBody>
        </p:sp>
      </p:grpSp>
      <p:grpSp>
        <p:nvGrpSpPr>
          <p:cNvPr id="63" name="Group 62">
            <a:extLst>
              <a:ext uri="{FF2B5EF4-FFF2-40B4-BE49-F238E27FC236}">
                <a16:creationId xmlns:a16="http://schemas.microsoft.com/office/drawing/2014/main" xmlns="" id="{220DE472-19B9-F503-F2C5-14A6ED4DD773}"/>
              </a:ext>
            </a:extLst>
          </p:cNvPr>
          <p:cNvGrpSpPr/>
          <p:nvPr/>
        </p:nvGrpSpPr>
        <p:grpSpPr>
          <a:xfrm>
            <a:off x="7094755" y="2420526"/>
            <a:ext cx="3647723" cy="1008474"/>
            <a:chOff x="6234617" y="1875688"/>
            <a:chExt cx="3647723" cy="1008474"/>
          </a:xfrm>
        </p:grpSpPr>
        <p:sp>
          <p:nvSpPr>
            <p:cNvPr id="64" name="Shape">
              <a:extLst>
                <a:ext uri="{FF2B5EF4-FFF2-40B4-BE49-F238E27FC236}">
                  <a16:creationId xmlns:a16="http://schemas.microsoft.com/office/drawing/2014/main" xmlns="" id="{4524079B-5192-BFED-C0A2-ABE761DE49B0}"/>
                </a:ext>
              </a:extLst>
            </p:cNvPr>
            <p:cNvSpPr/>
            <p:nvPr/>
          </p:nvSpPr>
          <p:spPr>
            <a:xfrm>
              <a:off x="8822262" y="1952278"/>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04"/>
                    <a:pt x="20045" y="2274"/>
                    <a:pt x="17797" y="74"/>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65" name="Shape">
              <a:extLst>
                <a:ext uri="{FF2B5EF4-FFF2-40B4-BE49-F238E27FC236}">
                  <a16:creationId xmlns:a16="http://schemas.microsoft.com/office/drawing/2014/main" xmlns="" id="{DD9ACB95-C03E-B1BE-4ADA-CBEA38B70A76}"/>
                </a:ext>
              </a:extLst>
            </p:cNvPr>
            <p:cNvSpPr/>
            <p:nvPr/>
          </p:nvSpPr>
          <p:spPr>
            <a:xfrm>
              <a:off x="8967379" y="1952278"/>
              <a:ext cx="769845" cy="385877"/>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152"/>
                    <a:pt x="20653" y="152"/>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19"/>
                    <a:pt x="21276" y="2062"/>
                    <a:pt x="20653" y="201"/>
                  </a:cubicBezTo>
                  <a:close/>
                </a:path>
              </a:pathLst>
            </a:cu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66" name="TextBox 37">
              <a:extLst>
                <a:ext uri="{FF2B5EF4-FFF2-40B4-BE49-F238E27FC236}">
                  <a16:creationId xmlns:a16="http://schemas.microsoft.com/office/drawing/2014/main" xmlns="" id="{1262E8F5-0CB1-D234-C9DD-C376C5344C76}"/>
                </a:ext>
              </a:extLst>
            </p:cNvPr>
            <p:cNvSpPr txBox="1"/>
            <p:nvPr/>
          </p:nvSpPr>
          <p:spPr>
            <a:xfrm>
              <a:off x="9142949" y="1875688"/>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63951"/>
                  </a:solidFill>
                  <a:effectLst/>
                  <a:uLnTx/>
                  <a:uFillTx/>
                  <a:latin typeface="Calibri" panose="020F0502020204030204"/>
                  <a:ea typeface="+mn-ea"/>
                  <a:cs typeface="+mn-cs"/>
                </a:rPr>
                <a:t>01</a:t>
              </a:r>
            </a:p>
          </p:txBody>
        </p:sp>
        <p:sp>
          <p:nvSpPr>
            <p:cNvPr id="67" name="TextBox 66">
              <a:extLst>
                <a:ext uri="{FF2B5EF4-FFF2-40B4-BE49-F238E27FC236}">
                  <a16:creationId xmlns:a16="http://schemas.microsoft.com/office/drawing/2014/main" xmlns="" id="{9F13B0C3-409E-E7A3-7A6A-47EEF3313D31}"/>
                </a:ext>
              </a:extLst>
            </p:cNvPr>
            <p:cNvSpPr txBox="1"/>
            <p:nvPr/>
          </p:nvSpPr>
          <p:spPr>
            <a:xfrm>
              <a:off x="6234617" y="2145249"/>
              <a:ext cx="213950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التأخير المستمر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8" name="Group 67">
            <a:extLst>
              <a:ext uri="{FF2B5EF4-FFF2-40B4-BE49-F238E27FC236}">
                <a16:creationId xmlns:a16="http://schemas.microsoft.com/office/drawing/2014/main" xmlns="" id="{65586C92-0D18-4260-B13F-A6C68F839BEA}"/>
              </a:ext>
            </a:extLst>
          </p:cNvPr>
          <p:cNvGrpSpPr/>
          <p:nvPr/>
        </p:nvGrpSpPr>
        <p:grpSpPr>
          <a:xfrm>
            <a:off x="7008948" y="3644933"/>
            <a:ext cx="3733530" cy="1008474"/>
            <a:chOff x="6148803" y="3114600"/>
            <a:chExt cx="3733530" cy="1008474"/>
          </a:xfrm>
        </p:grpSpPr>
        <p:sp>
          <p:nvSpPr>
            <p:cNvPr id="69" name="Shape">
              <a:extLst>
                <a:ext uri="{FF2B5EF4-FFF2-40B4-BE49-F238E27FC236}">
                  <a16:creationId xmlns:a16="http://schemas.microsoft.com/office/drawing/2014/main" xmlns="" id="{F711BD40-E34E-1196-4583-01E1B1AD109A}"/>
                </a:ext>
              </a:extLst>
            </p:cNvPr>
            <p:cNvSpPr/>
            <p:nvPr/>
          </p:nvSpPr>
          <p:spPr>
            <a:xfrm>
              <a:off x="8822269" y="3191190"/>
              <a:ext cx="1060064" cy="931884"/>
            </a:xfrm>
            <a:custGeom>
              <a:avLst/>
              <a:gdLst/>
              <a:ahLst/>
              <a:cxnLst>
                <a:cxn ang="0">
                  <a:pos x="wd2" y="hd2"/>
                </a:cxn>
                <a:cxn ang="5400000">
                  <a:pos x="wd2" y="hd2"/>
                </a:cxn>
                <a:cxn ang="10800000">
                  <a:pos x="wd2" y="hd2"/>
                </a:cxn>
                <a:cxn ang="16200000">
                  <a:pos x="wd2" y="hd2"/>
                </a:cxn>
              </a:cxnLst>
              <a:rect l="0" t="0" r="r" b="b"/>
              <a:pathLst>
                <a:path w="21466" h="21163" extrusionOk="0">
                  <a:moveTo>
                    <a:pt x="17794" y="74"/>
                  </a:moveTo>
                  <a:cubicBezTo>
                    <a:pt x="17578" y="-128"/>
                    <a:pt x="17254" y="114"/>
                    <a:pt x="17362" y="417"/>
                  </a:cubicBezTo>
                  <a:cubicBezTo>
                    <a:pt x="17542" y="902"/>
                    <a:pt x="17632" y="1426"/>
                    <a:pt x="17632" y="1951"/>
                  </a:cubicBezTo>
                  <a:cubicBezTo>
                    <a:pt x="17632" y="4959"/>
                    <a:pt x="14536" y="7402"/>
                    <a:pt x="10720" y="7402"/>
                  </a:cubicBezTo>
                  <a:cubicBezTo>
                    <a:pt x="6904" y="7402"/>
                    <a:pt x="3808" y="4959"/>
                    <a:pt x="3808" y="1951"/>
                  </a:cubicBezTo>
                  <a:cubicBezTo>
                    <a:pt x="3808" y="1426"/>
                    <a:pt x="3898" y="902"/>
                    <a:pt x="4078" y="417"/>
                  </a:cubicBezTo>
                  <a:cubicBezTo>
                    <a:pt x="4186" y="114"/>
                    <a:pt x="3862" y="-128"/>
                    <a:pt x="3646" y="74"/>
                  </a:cubicBezTo>
                  <a:cubicBezTo>
                    <a:pt x="1324" y="2395"/>
                    <a:pt x="-134" y="5847"/>
                    <a:pt x="10" y="9663"/>
                  </a:cubicBezTo>
                  <a:cubicBezTo>
                    <a:pt x="244" y="15840"/>
                    <a:pt x="4708" y="20866"/>
                    <a:pt x="10216" y="21149"/>
                  </a:cubicBezTo>
                  <a:cubicBezTo>
                    <a:pt x="16372" y="21472"/>
                    <a:pt x="21466" y="15961"/>
                    <a:pt x="21466" y="9138"/>
                  </a:cubicBezTo>
                  <a:cubicBezTo>
                    <a:pt x="21466" y="5524"/>
                    <a:pt x="20044" y="2294"/>
                    <a:pt x="17794" y="74"/>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70" name="Shape">
              <a:extLst>
                <a:ext uri="{FF2B5EF4-FFF2-40B4-BE49-F238E27FC236}">
                  <a16:creationId xmlns:a16="http://schemas.microsoft.com/office/drawing/2014/main" xmlns="" id="{CE4BF6B0-FF74-CB24-2A5C-7FF9BBDD5218}"/>
                </a:ext>
              </a:extLst>
            </p:cNvPr>
            <p:cNvSpPr/>
            <p:nvPr/>
          </p:nvSpPr>
          <p:spPr>
            <a:xfrm>
              <a:off x="8967379" y="3191190"/>
              <a:ext cx="769845" cy="385876"/>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152"/>
                    <a:pt x="20653" y="152"/>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19"/>
                    <a:pt x="21276" y="2062"/>
                    <a:pt x="20653" y="201"/>
                  </a:cubicBezTo>
                  <a:close/>
                </a:path>
              </a:pathLst>
            </a:custGeom>
            <a:solidFill>
              <a:srgbClr val="2E6D7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71" name="TextBox 36">
              <a:extLst>
                <a:ext uri="{FF2B5EF4-FFF2-40B4-BE49-F238E27FC236}">
                  <a16:creationId xmlns:a16="http://schemas.microsoft.com/office/drawing/2014/main" xmlns="" id="{838E4B79-AF6F-4AB2-DFA2-CB1BEDBC229B}"/>
                </a:ext>
              </a:extLst>
            </p:cNvPr>
            <p:cNvSpPr txBox="1"/>
            <p:nvPr/>
          </p:nvSpPr>
          <p:spPr>
            <a:xfrm>
              <a:off x="9142949" y="3114600"/>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63951">
                      <a:lumMod val="90000"/>
                      <a:lumOff val="10000"/>
                    </a:srgbClr>
                  </a:solidFill>
                  <a:effectLst/>
                  <a:uLnTx/>
                  <a:uFillTx/>
                  <a:latin typeface="Calibri" panose="020F0502020204030204"/>
                  <a:ea typeface="+mn-ea"/>
                  <a:cs typeface="+mn-cs"/>
                </a:rPr>
                <a:t>02</a:t>
              </a:r>
            </a:p>
          </p:txBody>
        </p:sp>
        <p:sp>
          <p:nvSpPr>
            <p:cNvPr id="72" name="TextBox 71">
              <a:extLst>
                <a:ext uri="{FF2B5EF4-FFF2-40B4-BE49-F238E27FC236}">
                  <a16:creationId xmlns:a16="http://schemas.microsoft.com/office/drawing/2014/main" xmlns="" id="{AA320848-DA9B-A247-5DA3-A7335A9BFF61}"/>
                </a:ext>
              </a:extLst>
            </p:cNvPr>
            <p:cNvSpPr txBox="1"/>
            <p:nvPr/>
          </p:nvSpPr>
          <p:spPr>
            <a:xfrm>
              <a:off x="6148803" y="3327811"/>
              <a:ext cx="244294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التواصل السيء أو الضعيف</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3" name="Group 72">
            <a:extLst>
              <a:ext uri="{FF2B5EF4-FFF2-40B4-BE49-F238E27FC236}">
                <a16:creationId xmlns:a16="http://schemas.microsoft.com/office/drawing/2014/main" xmlns="" id="{C8374A2E-060C-F252-B375-1EDD47F71C58}"/>
              </a:ext>
            </a:extLst>
          </p:cNvPr>
          <p:cNvGrpSpPr/>
          <p:nvPr/>
        </p:nvGrpSpPr>
        <p:grpSpPr>
          <a:xfrm>
            <a:off x="7019732" y="4869340"/>
            <a:ext cx="3722746" cy="1008474"/>
            <a:chOff x="6159594" y="4353512"/>
            <a:chExt cx="3722746" cy="1008474"/>
          </a:xfrm>
        </p:grpSpPr>
        <p:sp>
          <p:nvSpPr>
            <p:cNvPr id="74" name="Shape">
              <a:extLst>
                <a:ext uri="{FF2B5EF4-FFF2-40B4-BE49-F238E27FC236}">
                  <a16:creationId xmlns:a16="http://schemas.microsoft.com/office/drawing/2014/main" xmlns="" id="{EB634C3E-A120-CC79-0088-94E66C786E11}"/>
                </a:ext>
              </a:extLst>
            </p:cNvPr>
            <p:cNvSpPr/>
            <p:nvPr/>
          </p:nvSpPr>
          <p:spPr>
            <a:xfrm>
              <a:off x="8822262" y="4430102"/>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24"/>
                    <a:pt x="20045" y="2294"/>
                    <a:pt x="17797" y="74"/>
                  </a:cubicBezTo>
                  <a:close/>
                </a:path>
              </a:pathLst>
            </a:custGeom>
            <a:solidFill>
              <a:srgbClr val="FFD9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75" name="Shape">
              <a:extLst>
                <a:ext uri="{FF2B5EF4-FFF2-40B4-BE49-F238E27FC236}">
                  <a16:creationId xmlns:a16="http://schemas.microsoft.com/office/drawing/2014/main" xmlns="" id="{704D173E-014F-0CC6-2AC3-04E8CE225921}"/>
                </a:ext>
              </a:extLst>
            </p:cNvPr>
            <p:cNvSpPr/>
            <p:nvPr/>
          </p:nvSpPr>
          <p:spPr>
            <a:xfrm>
              <a:off x="8967379" y="4430102"/>
              <a:ext cx="769845" cy="385876"/>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201"/>
                    <a:pt x="20653" y="201"/>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68"/>
                    <a:pt x="21276" y="2062"/>
                    <a:pt x="20653" y="201"/>
                  </a:cubicBezTo>
                  <a:close/>
                </a:path>
              </a:pathLst>
            </a:custGeom>
            <a:solidFill>
              <a:srgbClr val="FFCC5E"/>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76" name="TextBox 35">
              <a:extLst>
                <a:ext uri="{FF2B5EF4-FFF2-40B4-BE49-F238E27FC236}">
                  <a16:creationId xmlns:a16="http://schemas.microsoft.com/office/drawing/2014/main" xmlns="" id="{7B8B7F43-1E92-72BB-690D-C5763018F695}"/>
                </a:ext>
              </a:extLst>
            </p:cNvPr>
            <p:cNvSpPr txBox="1"/>
            <p:nvPr/>
          </p:nvSpPr>
          <p:spPr>
            <a:xfrm>
              <a:off x="9142949" y="4353512"/>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4782"/>
                  </a:solidFill>
                  <a:effectLst/>
                  <a:uLnTx/>
                  <a:uFillTx/>
                  <a:latin typeface="Calibri" panose="020F0502020204030204"/>
                  <a:ea typeface="+mn-ea"/>
                  <a:cs typeface="+mn-cs"/>
                </a:rPr>
                <a:t>03</a:t>
              </a:r>
            </a:p>
          </p:txBody>
        </p:sp>
        <p:sp>
          <p:nvSpPr>
            <p:cNvPr id="77" name="TextBox 76">
              <a:extLst>
                <a:ext uri="{FF2B5EF4-FFF2-40B4-BE49-F238E27FC236}">
                  <a16:creationId xmlns:a16="http://schemas.microsoft.com/office/drawing/2014/main" xmlns="" id="{EA5C6466-5C55-40AC-E71B-57C98A871208}"/>
                </a:ext>
              </a:extLst>
            </p:cNvPr>
            <p:cNvSpPr txBox="1"/>
            <p:nvPr/>
          </p:nvSpPr>
          <p:spPr>
            <a:xfrm>
              <a:off x="6159594" y="4617800"/>
              <a:ext cx="23547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عدم التعاون أو الأنانية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8" name="Group 77">
            <a:extLst>
              <a:ext uri="{FF2B5EF4-FFF2-40B4-BE49-F238E27FC236}">
                <a16:creationId xmlns:a16="http://schemas.microsoft.com/office/drawing/2014/main" xmlns="" id="{61264641-8F4D-684F-5245-18231E4DBC01}"/>
              </a:ext>
            </a:extLst>
          </p:cNvPr>
          <p:cNvGrpSpPr/>
          <p:nvPr/>
        </p:nvGrpSpPr>
        <p:grpSpPr>
          <a:xfrm>
            <a:off x="3532986" y="2924763"/>
            <a:ext cx="3300246" cy="1008474"/>
            <a:chOff x="6582094" y="5592424"/>
            <a:chExt cx="3300246" cy="1008474"/>
          </a:xfrm>
        </p:grpSpPr>
        <p:sp>
          <p:nvSpPr>
            <p:cNvPr id="79" name="Shape">
              <a:extLst>
                <a:ext uri="{FF2B5EF4-FFF2-40B4-BE49-F238E27FC236}">
                  <a16:creationId xmlns:a16="http://schemas.microsoft.com/office/drawing/2014/main" xmlns="" id="{ECC11CF9-E423-06F2-0E2D-716AFBF2A4D2}"/>
                </a:ext>
              </a:extLst>
            </p:cNvPr>
            <p:cNvSpPr/>
            <p:nvPr/>
          </p:nvSpPr>
          <p:spPr>
            <a:xfrm>
              <a:off x="8822262" y="5669014"/>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24"/>
                    <a:pt x="20045" y="2274"/>
                    <a:pt x="17797" y="74"/>
                  </a:cubicBezTo>
                  <a:close/>
                </a:path>
              </a:pathLst>
            </a:custGeom>
            <a:solidFill>
              <a:srgbClr val="9ACCCE"/>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0" name="Shape">
              <a:extLst>
                <a:ext uri="{FF2B5EF4-FFF2-40B4-BE49-F238E27FC236}">
                  <a16:creationId xmlns:a16="http://schemas.microsoft.com/office/drawing/2014/main" xmlns="" id="{646A687F-C0CC-3DB4-DBB2-42255E5A1DA5}"/>
                </a:ext>
              </a:extLst>
            </p:cNvPr>
            <p:cNvSpPr/>
            <p:nvPr/>
          </p:nvSpPr>
          <p:spPr>
            <a:xfrm>
              <a:off x="8967379" y="5669014"/>
              <a:ext cx="769845" cy="385876"/>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201"/>
                    <a:pt x="20653" y="201"/>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19"/>
                    <a:pt x="21276" y="2062"/>
                    <a:pt x="20653" y="201"/>
                  </a:cubicBezTo>
                  <a:close/>
                </a:path>
              </a:pathLst>
            </a:custGeom>
            <a:solidFill>
              <a:srgbClr val="235153"/>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1" name="TextBox 2">
              <a:extLst>
                <a:ext uri="{FF2B5EF4-FFF2-40B4-BE49-F238E27FC236}">
                  <a16:creationId xmlns:a16="http://schemas.microsoft.com/office/drawing/2014/main" xmlns="" id="{BEDB5ED8-AB10-3C1B-0011-8B1C74034400}"/>
                </a:ext>
              </a:extLst>
            </p:cNvPr>
            <p:cNvSpPr txBox="1"/>
            <p:nvPr/>
          </p:nvSpPr>
          <p:spPr>
            <a:xfrm>
              <a:off x="9142949" y="5592424"/>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4782"/>
                  </a:solidFill>
                  <a:effectLst/>
                  <a:uLnTx/>
                  <a:uFillTx/>
                  <a:latin typeface="Calibri" panose="020F0502020204030204"/>
                  <a:ea typeface="+mn-ea"/>
                  <a:cs typeface="+mn-cs"/>
                </a:rPr>
                <a:t>04</a:t>
              </a:r>
            </a:p>
          </p:txBody>
        </p:sp>
        <p:sp>
          <p:nvSpPr>
            <p:cNvPr id="82" name="TextBox 81">
              <a:extLst>
                <a:ext uri="{FF2B5EF4-FFF2-40B4-BE49-F238E27FC236}">
                  <a16:creationId xmlns:a16="http://schemas.microsoft.com/office/drawing/2014/main" xmlns="" id="{626BF674-0ED8-8DC6-F1B0-C9BAA04432A9}"/>
                </a:ext>
              </a:extLst>
            </p:cNvPr>
            <p:cNvSpPr txBox="1"/>
            <p:nvPr/>
          </p:nvSpPr>
          <p:spPr>
            <a:xfrm>
              <a:off x="6582094" y="5907282"/>
              <a:ext cx="1754124"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مقاومة التغيير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3" name="Group 82">
            <a:extLst>
              <a:ext uri="{FF2B5EF4-FFF2-40B4-BE49-F238E27FC236}">
                <a16:creationId xmlns:a16="http://schemas.microsoft.com/office/drawing/2014/main" xmlns="" id="{9D1594E9-1DBB-EDB0-BA2D-5D94B62C11C8}"/>
              </a:ext>
            </a:extLst>
          </p:cNvPr>
          <p:cNvGrpSpPr/>
          <p:nvPr/>
        </p:nvGrpSpPr>
        <p:grpSpPr>
          <a:xfrm>
            <a:off x="3185509" y="4283780"/>
            <a:ext cx="3647723" cy="1091196"/>
            <a:chOff x="6234617" y="1875688"/>
            <a:chExt cx="3647723" cy="1091196"/>
          </a:xfrm>
        </p:grpSpPr>
        <p:sp>
          <p:nvSpPr>
            <p:cNvPr id="84" name="Shape">
              <a:extLst>
                <a:ext uri="{FF2B5EF4-FFF2-40B4-BE49-F238E27FC236}">
                  <a16:creationId xmlns:a16="http://schemas.microsoft.com/office/drawing/2014/main" xmlns="" id="{753BAF11-6A0F-16DF-182E-0305CA2114AD}"/>
                </a:ext>
              </a:extLst>
            </p:cNvPr>
            <p:cNvSpPr/>
            <p:nvPr/>
          </p:nvSpPr>
          <p:spPr>
            <a:xfrm>
              <a:off x="8822262" y="1952278"/>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04"/>
                    <a:pt x="20045" y="2274"/>
                    <a:pt x="17797" y="74"/>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5" name="Shape">
              <a:extLst>
                <a:ext uri="{FF2B5EF4-FFF2-40B4-BE49-F238E27FC236}">
                  <a16:creationId xmlns:a16="http://schemas.microsoft.com/office/drawing/2014/main" xmlns="" id="{3383CA72-B8A6-310E-2424-08A63DA9D25E}"/>
                </a:ext>
              </a:extLst>
            </p:cNvPr>
            <p:cNvSpPr/>
            <p:nvPr/>
          </p:nvSpPr>
          <p:spPr>
            <a:xfrm>
              <a:off x="8967379" y="1952278"/>
              <a:ext cx="769845" cy="385877"/>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152"/>
                    <a:pt x="20653" y="152"/>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19"/>
                    <a:pt x="21276" y="2062"/>
                    <a:pt x="20653" y="201"/>
                  </a:cubicBezTo>
                  <a:close/>
                </a:path>
              </a:pathLst>
            </a:cu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6" name="TextBox 37">
              <a:extLst>
                <a:ext uri="{FF2B5EF4-FFF2-40B4-BE49-F238E27FC236}">
                  <a16:creationId xmlns:a16="http://schemas.microsoft.com/office/drawing/2014/main" xmlns="" id="{8B91D9C7-4A15-DD8B-21B3-4142AFA5E152}"/>
                </a:ext>
              </a:extLst>
            </p:cNvPr>
            <p:cNvSpPr txBox="1"/>
            <p:nvPr/>
          </p:nvSpPr>
          <p:spPr>
            <a:xfrm>
              <a:off x="9142949" y="1875688"/>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rgbClr val="063951"/>
                  </a:solidFill>
                  <a:latin typeface="Calibri" panose="020F0502020204030204"/>
                </a:rPr>
                <a:t>05</a:t>
              </a:r>
              <a:endParaRPr kumimoji="0" lang="en-US" sz="2000" b="1" i="0" u="none" strike="noStrike" kern="1200" cap="none" spc="0" normalizeH="0" baseline="0" noProof="0" dirty="0">
                <a:ln>
                  <a:noFill/>
                </a:ln>
                <a:solidFill>
                  <a:srgbClr val="063951"/>
                </a:solidFill>
                <a:effectLst/>
                <a:uLnTx/>
                <a:uFillTx/>
                <a:latin typeface="Calibri" panose="020F0502020204030204"/>
                <a:ea typeface="+mn-ea"/>
                <a:cs typeface="+mn-cs"/>
              </a:endParaRPr>
            </a:p>
          </p:txBody>
        </p:sp>
        <p:sp>
          <p:nvSpPr>
            <p:cNvPr id="87" name="TextBox 86">
              <a:extLst>
                <a:ext uri="{FF2B5EF4-FFF2-40B4-BE49-F238E27FC236}">
                  <a16:creationId xmlns:a16="http://schemas.microsoft.com/office/drawing/2014/main" xmlns="" id="{8AEC18BD-838B-EAB0-F28C-5757913B1488}"/>
                </a:ext>
              </a:extLst>
            </p:cNvPr>
            <p:cNvSpPr txBox="1"/>
            <p:nvPr/>
          </p:nvSpPr>
          <p:spPr>
            <a:xfrm>
              <a:off x="6234617" y="2145249"/>
              <a:ext cx="2139501" cy="821635"/>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التعامل بعدم احترام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ar-SY"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49939059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42"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1000"/>
                                        <p:tgtEl>
                                          <p:spTgt spid="63"/>
                                        </p:tgtEl>
                                      </p:cBhvr>
                                    </p:animEffect>
                                    <p:anim calcmode="lin" valueType="num">
                                      <p:cBhvr>
                                        <p:cTn id="14" dur="1000" fill="hold"/>
                                        <p:tgtEl>
                                          <p:spTgt spid="63"/>
                                        </p:tgtEl>
                                        <p:attrNameLst>
                                          <p:attrName>ppt_x</p:attrName>
                                        </p:attrNameLst>
                                      </p:cBhvr>
                                      <p:tavLst>
                                        <p:tav tm="0">
                                          <p:val>
                                            <p:strVal val="#ppt_x"/>
                                          </p:val>
                                        </p:tav>
                                        <p:tav tm="100000">
                                          <p:val>
                                            <p:strVal val="#ppt_x"/>
                                          </p:val>
                                        </p:tav>
                                      </p:tavLst>
                                    </p:anim>
                                    <p:anim calcmode="lin" valueType="num">
                                      <p:cBhvr>
                                        <p:cTn id="1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1000"/>
                                        <p:tgtEl>
                                          <p:spTgt spid="68"/>
                                        </p:tgtEl>
                                      </p:cBhvr>
                                    </p:animEffect>
                                    <p:anim calcmode="lin" valueType="num">
                                      <p:cBhvr>
                                        <p:cTn id="21" dur="1000" fill="hold"/>
                                        <p:tgtEl>
                                          <p:spTgt spid="68"/>
                                        </p:tgtEl>
                                        <p:attrNameLst>
                                          <p:attrName>ppt_x</p:attrName>
                                        </p:attrNameLst>
                                      </p:cBhvr>
                                      <p:tavLst>
                                        <p:tav tm="0">
                                          <p:val>
                                            <p:strVal val="#ppt_x"/>
                                          </p:val>
                                        </p:tav>
                                        <p:tav tm="100000">
                                          <p:val>
                                            <p:strVal val="#ppt_x"/>
                                          </p:val>
                                        </p:tav>
                                      </p:tavLst>
                                    </p:anim>
                                    <p:anim calcmode="lin" valueType="num">
                                      <p:cBhvr>
                                        <p:cTn id="22"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1000"/>
                                        <p:tgtEl>
                                          <p:spTgt spid="73"/>
                                        </p:tgtEl>
                                      </p:cBhvr>
                                    </p:animEffect>
                                    <p:anim calcmode="lin" valueType="num">
                                      <p:cBhvr>
                                        <p:cTn id="28" dur="1000" fill="hold"/>
                                        <p:tgtEl>
                                          <p:spTgt spid="73"/>
                                        </p:tgtEl>
                                        <p:attrNameLst>
                                          <p:attrName>ppt_x</p:attrName>
                                        </p:attrNameLst>
                                      </p:cBhvr>
                                      <p:tavLst>
                                        <p:tav tm="0">
                                          <p:val>
                                            <p:strVal val="#ppt_x"/>
                                          </p:val>
                                        </p:tav>
                                        <p:tav tm="100000">
                                          <p:val>
                                            <p:strVal val="#ppt_x"/>
                                          </p:val>
                                        </p:tav>
                                      </p:tavLst>
                                    </p:anim>
                                    <p:anim calcmode="lin" valueType="num">
                                      <p:cBhvr>
                                        <p:cTn id="2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1000"/>
                                        <p:tgtEl>
                                          <p:spTgt spid="78"/>
                                        </p:tgtEl>
                                      </p:cBhvr>
                                    </p:animEffect>
                                    <p:anim calcmode="lin" valueType="num">
                                      <p:cBhvr>
                                        <p:cTn id="35" dur="1000" fill="hold"/>
                                        <p:tgtEl>
                                          <p:spTgt spid="78"/>
                                        </p:tgtEl>
                                        <p:attrNameLst>
                                          <p:attrName>ppt_x</p:attrName>
                                        </p:attrNameLst>
                                      </p:cBhvr>
                                      <p:tavLst>
                                        <p:tav tm="0">
                                          <p:val>
                                            <p:strVal val="#ppt_x"/>
                                          </p:val>
                                        </p:tav>
                                        <p:tav tm="100000">
                                          <p:val>
                                            <p:strVal val="#ppt_x"/>
                                          </p:val>
                                        </p:tav>
                                      </p:tavLst>
                                    </p:anim>
                                    <p:anim calcmode="lin" valueType="num">
                                      <p:cBhvr>
                                        <p:cTn id="36"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1000"/>
                                        <p:tgtEl>
                                          <p:spTgt spid="83"/>
                                        </p:tgtEl>
                                      </p:cBhvr>
                                    </p:animEffect>
                                    <p:anim calcmode="lin" valueType="num">
                                      <p:cBhvr>
                                        <p:cTn id="42" dur="1000" fill="hold"/>
                                        <p:tgtEl>
                                          <p:spTgt spid="83"/>
                                        </p:tgtEl>
                                        <p:attrNameLst>
                                          <p:attrName>ppt_x</p:attrName>
                                        </p:attrNameLst>
                                      </p:cBhvr>
                                      <p:tavLst>
                                        <p:tav tm="0">
                                          <p:val>
                                            <p:strVal val="#ppt_x"/>
                                          </p:val>
                                        </p:tav>
                                        <p:tav tm="100000">
                                          <p:val>
                                            <p:strVal val="#ppt_x"/>
                                          </p:val>
                                        </p:tav>
                                      </p:tavLst>
                                    </p:anim>
                                    <p:anim calcmode="lin" valueType="num">
                                      <p:cBhvr>
                                        <p:cTn id="43"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لسلوكيات وظيفية سلبية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6" name="Graphic 5" descr="Close">
            <a:extLst>
              <a:ext uri="{FF2B5EF4-FFF2-40B4-BE49-F238E27FC236}">
                <a16:creationId xmlns:a16="http://schemas.microsoft.com/office/drawing/2014/main" xmlns="" id="{E3E515D9-E216-3564-3C38-CEBB426CA689}"/>
              </a:ext>
            </a:extLst>
          </p:cNvPr>
          <p:cNvSpPr/>
          <p:nvPr/>
        </p:nvSpPr>
        <p:spPr>
          <a:xfrm>
            <a:off x="292783" y="4725147"/>
            <a:ext cx="1142237" cy="1142237"/>
          </a:xfrm>
          <a:custGeom>
            <a:avLst/>
            <a:gdLst>
              <a:gd name="connsiteX0" fmla="*/ 681514 w 685800"/>
              <a:gd name="connsiteY0" fmla="*/ 88106 h 685800"/>
              <a:gd name="connsiteX1" fmla="*/ 600551 w 685800"/>
              <a:gd name="connsiteY1" fmla="*/ 7144 h 685800"/>
              <a:gd name="connsiteX2" fmla="*/ 344329 w 685800"/>
              <a:gd name="connsiteY2" fmla="*/ 263366 h 685800"/>
              <a:gd name="connsiteX3" fmla="*/ 88106 w 685800"/>
              <a:gd name="connsiteY3" fmla="*/ 7144 h 685800"/>
              <a:gd name="connsiteX4" fmla="*/ 7144 w 685800"/>
              <a:gd name="connsiteY4" fmla="*/ 88106 h 685800"/>
              <a:gd name="connsiteX5" fmla="*/ 263366 w 685800"/>
              <a:gd name="connsiteY5" fmla="*/ 344329 h 685800"/>
              <a:gd name="connsiteX6" fmla="*/ 7144 w 685800"/>
              <a:gd name="connsiteY6" fmla="*/ 600551 h 685800"/>
              <a:gd name="connsiteX7" fmla="*/ 88106 w 685800"/>
              <a:gd name="connsiteY7" fmla="*/ 681514 h 685800"/>
              <a:gd name="connsiteX8" fmla="*/ 344329 w 685800"/>
              <a:gd name="connsiteY8" fmla="*/ 425291 h 685800"/>
              <a:gd name="connsiteX9" fmla="*/ 600551 w 685800"/>
              <a:gd name="connsiteY9" fmla="*/ 681514 h 685800"/>
              <a:gd name="connsiteX10" fmla="*/ 681514 w 685800"/>
              <a:gd name="connsiteY10" fmla="*/ 600551 h 685800"/>
              <a:gd name="connsiteX11" fmla="*/ 425291 w 685800"/>
              <a:gd name="connsiteY11" fmla="*/ 34432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68580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168489"/>
          </a:solidFill>
          <a:ln w="952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a:p>
        </p:txBody>
      </p:sp>
      <p:grpSp>
        <p:nvGrpSpPr>
          <p:cNvPr id="57" name="Group 56">
            <a:extLst>
              <a:ext uri="{FF2B5EF4-FFF2-40B4-BE49-F238E27FC236}">
                <a16:creationId xmlns:a16="http://schemas.microsoft.com/office/drawing/2014/main" xmlns="" id="{4DAEC4A7-A3CE-1AB7-4697-0A6CE893CEBD}"/>
              </a:ext>
            </a:extLst>
          </p:cNvPr>
          <p:cNvGrpSpPr/>
          <p:nvPr/>
        </p:nvGrpSpPr>
        <p:grpSpPr>
          <a:xfrm>
            <a:off x="0" y="3191066"/>
            <a:ext cx="2510093" cy="2030997"/>
            <a:chOff x="6324218" y="1152053"/>
            <a:chExt cx="2947716" cy="2385092"/>
          </a:xfrm>
        </p:grpSpPr>
        <p:sp>
          <p:nvSpPr>
            <p:cNvPr id="58" name="Line">
              <a:extLst>
                <a:ext uri="{FF2B5EF4-FFF2-40B4-BE49-F238E27FC236}">
                  <a16:creationId xmlns:a16="http://schemas.microsoft.com/office/drawing/2014/main" xmlns="" id="{263142DF-9280-5A16-25D1-0A37F9AA84C5}"/>
                </a:ext>
              </a:extLst>
            </p:cNvPr>
            <p:cNvSpPr/>
            <p:nvPr/>
          </p:nvSpPr>
          <p:spPr>
            <a:xfrm>
              <a:off x="6354551" y="1301651"/>
              <a:ext cx="2888195" cy="2207680"/>
            </a:xfrm>
            <a:custGeom>
              <a:avLst/>
              <a:gdLst/>
              <a:ahLst/>
              <a:cxnLst>
                <a:cxn ang="0">
                  <a:pos x="wd2" y="hd2"/>
                </a:cxn>
                <a:cxn ang="5400000">
                  <a:pos x="wd2" y="hd2"/>
                </a:cxn>
                <a:cxn ang="10800000">
                  <a:pos x="wd2" y="hd2"/>
                </a:cxn>
                <a:cxn ang="16200000">
                  <a:pos x="wd2" y="hd2"/>
                </a:cxn>
              </a:cxnLst>
              <a:rect l="0" t="0" r="r" b="b"/>
              <a:pathLst>
                <a:path w="21475" h="21524" extrusionOk="0">
                  <a:moveTo>
                    <a:pt x="0" y="9052"/>
                  </a:moveTo>
                  <a:cubicBezTo>
                    <a:pt x="0" y="9052"/>
                    <a:pt x="3150" y="8784"/>
                    <a:pt x="3934" y="8851"/>
                  </a:cubicBezTo>
                  <a:cubicBezTo>
                    <a:pt x="4718" y="8918"/>
                    <a:pt x="6686" y="9107"/>
                    <a:pt x="7195" y="9258"/>
                  </a:cubicBezTo>
                  <a:cubicBezTo>
                    <a:pt x="7703" y="9409"/>
                    <a:pt x="9536" y="9897"/>
                    <a:pt x="9910" y="9943"/>
                  </a:cubicBezTo>
                  <a:cubicBezTo>
                    <a:pt x="10283" y="9987"/>
                    <a:pt x="10588" y="10199"/>
                    <a:pt x="10826" y="10627"/>
                  </a:cubicBezTo>
                  <a:cubicBezTo>
                    <a:pt x="11065" y="11055"/>
                    <a:pt x="11946" y="12346"/>
                    <a:pt x="12251" y="12781"/>
                  </a:cubicBezTo>
                  <a:cubicBezTo>
                    <a:pt x="12557" y="13215"/>
                    <a:pt x="13244" y="14248"/>
                    <a:pt x="13371" y="14615"/>
                  </a:cubicBezTo>
                  <a:cubicBezTo>
                    <a:pt x="13499" y="14982"/>
                    <a:pt x="14007" y="15383"/>
                    <a:pt x="14261" y="15615"/>
                  </a:cubicBezTo>
                  <a:cubicBezTo>
                    <a:pt x="14516" y="15848"/>
                    <a:pt x="15330" y="16884"/>
                    <a:pt x="15586" y="17285"/>
                  </a:cubicBezTo>
                  <a:cubicBezTo>
                    <a:pt x="15840" y="17685"/>
                    <a:pt x="16222" y="18719"/>
                    <a:pt x="16348" y="18887"/>
                  </a:cubicBezTo>
                  <a:cubicBezTo>
                    <a:pt x="16476" y="19054"/>
                    <a:pt x="16392" y="20644"/>
                    <a:pt x="16476" y="21044"/>
                  </a:cubicBezTo>
                  <a:cubicBezTo>
                    <a:pt x="16561" y="21445"/>
                    <a:pt x="16951" y="21600"/>
                    <a:pt x="17308" y="21489"/>
                  </a:cubicBezTo>
                  <a:cubicBezTo>
                    <a:pt x="17664" y="21378"/>
                    <a:pt x="18309" y="19843"/>
                    <a:pt x="18445" y="18864"/>
                  </a:cubicBezTo>
                  <a:cubicBezTo>
                    <a:pt x="18581" y="17884"/>
                    <a:pt x="18360" y="17150"/>
                    <a:pt x="18139" y="16750"/>
                  </a:cubicBezTo>
                  <a:cubicBezTo>
                    <a:pt x="17919" y="16349"/>
                    <a:pt x="17426" y="15282"/>
                    <a:pt x="17257" y="15014"/>
                  </a:cubicBezTo>
                  <a:cubicBezTo>
                    <a:pt x="17087" y="14747"/>
                    <a:pt x="16918" y="14280"/>
                    <a:pt x="16900" y="13990"/>
                  </a:cubicBezTo>
                  <a:cubicBezTo>
                    <a:pt x="16900" y="13990"/>
                    <a:pt x="17460" y="14013"/>
                    <a:pt x="17732" y="13856"/>
                  </a:cubicBezTo>
                  <a:cubicBezTo>
                    <a:pt x="18003" y="13701"/>
                    <a:pt x="18240" y="13433"/>
                    <a:pt x="18581" y="13544"/>
                  </a:cubicBezTo>
                  <a:cubicBezTo>
                    <a:pt x="18920" y="13655"/>
                    <a:pt x="18920" y="13655"/>
                    <a:pt x="18920" y="13655"/>
                  </a:cubicBezTo>
                  <a:cubicBezTo>
                    <a:pt x="18920" y="13655"/>
                    <a:pt x="19633" y="13967"/>
                    <a:pt x="20039" y="13766"/>
                  </a:cubicBezTo>
                  <a:cubicBezTo>
                    <a:pt x="20447" y="13567"/>
                    <a:pt x="21194" y="13076"/>
                    <a:pt x="21397" y="12298"/>
                  </a:cubicBezTo>
                  <a:cubicBezTo>
                    <a:pt x="21600" y="11520"/>
                    <a:pt x="21363" y="10862"/>
                    <a:pt x="21176" y="10623"/>
                  </a:cubicBezTo>
                  <a:cubicBezTo>
                    <a:pt x="20989" y="10384"/>
                    <a:pt x="20617" y="10117"/>
                    <a:pt x="20617" y="10117"/>
                  </a:cubicBezTo>
                  <a:cubicBezTo>
                    <a:pt x="20617" y="10117"/>
                    <a:pt x="21040" y="9983"/>
                    <a:pt x="21279" y="9629"/>
                  </a:cubicBezTo>
                  <a:cubicBezTo>
                    <a:pt x="21517" y="9275"/>
                    <a:pt x="21381" y="7872"/>
                    <a:pt x="21330" y="7515"/>
                  </a:cubicBezTo>
                  <a:cubicBezTo>
                    <a:pt x="21279" y="7159"/>
                    <a:pt x="20804" y="6825"/>
                    <a:pt x="20804" y="6825"/>
                  </a:cubicBezTo>
                  <a:cubicBezTo>
                    <a:pt x="20804" y="6825"/>
                    <a:pt x="21176" y="6559"/>
                    <a:pt x="21245" y="6024"/>
                  </a:cubicBezTo>
                  <a:cubicBezTo>
                    <a:pt x="21314" y="5490"/>
                    <a:pt x="20906" y="4489"/>
                    <a:pt x="20736" y="4223"/>
                  </a:cubicBezTo>
                  <a:cubicBezTo>
                    <a:pt x="20567" y="3957"/>
                    <a:pt x="20413" y="3779"/>
                    <a:pt x="20413" y="3779"/>
                  </a:cubicBezTo>
                  <a:cubicBezTo>
                    <a:pt x="20413" y="3779"/>
                    <a:pt x="20549" y="3489"/>
                    <a:pt x="20532" y="3223"/>
                  </a:cubicBezTo>
                  <a:cubicBezTo>
                    <a:pt x="20514" y="2957"/>
                    <a:pt x="20074" y="2223"/>
                    <a:pt x="19870" y="1887"/>
                  </a:cubicBezTo>
                  <a:cubicBezTo>
                    <a:pt x="19667" y="1554"/>
                    <a:pt x="19225" y="1352"/>
                    <a:pt x="18987" y="1220"/>
                  </a:cubicBezTo>
                  <a:cubicBezTo>
                    <a:pt x="18749" y="1086"/>
                    <a:pt x="18291" y="797"/>
                    <a:pt x="18053" y="776"/>
                  </a:cubicBezTo>
                  <a:cubicBezTo>
                    <a:pt x="17815" y="753"/>
                    <a:pt x="15219" y="577"/>
                    <a:pt x="14744" y="776"/>
                  </a:cubicBezTo>
                  <a:cubicBezTo>
                    <a:pt x="14269" y="975"/>
                    <a:pt x="13132" y="1489"/>
                    <a:pt x="12539" y="1533"/>
                  </a:cubicBezTo>
                  <a:cubicBezTo>
                    <a:pt x="11946" y="1577"/>
                    <a:pt x="10825" y="1600"/>
                    <a:pt x="10113" y="1600"/>
                  </a:cubicBezTo>
                  <a:cubicBezTo>
                    <a:pt x="9402" y="1600"/>
                    <a:pt x="9264" y="1489"/>
                    <a:pt x="8332" y="1445"/>
                  </a:cubicBezTo>
                  <a:cubicBezTo>
                    <a:pt x="7398" y="1401"/>
                    <a:pt x="3326" y="923"/>
                    <a:pt x="2359" y="684"/>
                  </a:cubicBezTo>
                  <a:cubicBezTo>
                    <a:pt x="1391" y="445"/>
                    <a:pt x="0" y="0"/>
                    <a:pt x="0" y="0"/>
                  </a:cubicBezTo>
                </a:path>
              </a:pathLst>
            </a:custGeom>
            <a:solidFill>
              <a:srgbClr val="EBAE78"/>
            </a:solidFill>
            <a:ln w="12700">
              <a:miter lim="400000"/>
            </a:ln>
          </p:spPr>
          <p:txBody>
            <a:bodyPr lIns="38100" tIns="38100" rIns="38100" bIns="38100" anchor="ctr"/>
            <a:lstStyle/>
            <a:p>
              <a:pPr>
                <a:defRPr sz="3000"/>
              </a:pPr>
              <a:endParaRPr dirty="0"/>
            </a:p>
          </p:txBody>
        </p:sp>
        <p:sp>
          <p:nvSpPr>
            <p:cNvPr id="59" name="Freeform: Shape 58">
              <a:extLst>
                <a:ext uri="{FF2B5EF4-FFF2-40B4-BE49-F238E27FC236}">
                  <a16:creationId xmlns:a16="http://schemas.microsoft.com/office/drawing/2014/main" xmlns="" id="{F5FB09C3-39CC-1F1A-7841-23F43CD3554E}"/>
                </a:ext>
              </a:extLst>
            </p:cNvPr>
            <p:cNvSpPr/>
            <p:nvPr/>
          </p:nvSpPr>
          <p:spPr>
            <a:xfrm>
              <a:off x="6354550" y="1280140"/>
              <a:ext cx="2917384" cy="2257005"/>
            </a:xfrm>
            <a:custGeom>
              <a:avLst/>
              <a:gdLst>
                <a:gd name="connsiteX0" fmla="*/ 1341359 w 1722688"/>
                <a:gd name="connsiteY0" fmla="*/ 1169294 h 1332740"/>
                <a:gd name="connsiteX1" fmla="*/ 1320008 w 1722688"/>
                <a:gd name="connsiteY1" fmla="*/ 1170158 h 1332740"/>
                <a:gd name="connsiteX2" fmla="*/ 1322416 w 1722688"/>
                <a:gd name="connsiteY2" fmla="*/ 1227047 h 1332740"/>
                <a:gd name="connsiteX3" fmla="*/ 1325626 w 1722688"/>
                <a:gd name="connsiteY3" fmla="*/ 1284737 h 1332740"/>
                <a:gd name="connsiteX4" fmla="*/ 1327633 w 1722688"/>
                <a:gd name="connsiteY4" fmla="*/ 1289426 h 1332740"/>
                <a:gd name="connsiteX5" fmla="*/ 1362710 w 1722688"/>
                <a:gd name="connsiteY5" fmla="*/ 1254010 h 1332740"/>
                <a:gd name="connsiteX6" fmla="*/ 1365841 w 1722688"/>
                <a:gd name="connsiteY6" fmla="*/ 1200268 h 1332740"/>
                <a:gd name="connsiteX7" fmla="*/ 1365760 w 1722688"/>
                <a:gd name="connsiteY7" fmla="*/ 1199034 h 1332740"/>
                <a:gd name="connsiteX8" fmla="*/ 1352677 w 1722688"/>
                <a:gd name="connsiteY8" fmla="*/ 1169294 h 1332740"/>
                <a:gd name="connsiteX9" fmla="*/ 1350269 w 1722688"/>
                <a:gd name="connsiteY9" fmla="*/ 1169294 h 1332740"/>
                <a:gd name="connsiteX10" fmla="*/ 1348101 w 1722688"/>
                <a:gd name="connsiteY10" fmla="*/ 1169418 h 1332740"/>
                <a:gd name="connsiteX11" fmla="*/ 1304798 w 1722688"/>
                <a:gd name="connsiteY11" fmla="*/ 939800 h 1332740"/>
                <a:gd name="connsiteX12" fmla="*/ 1260095 w 1722688"/>
                <a:gd name="connsiteY12" fmla="*/ 970153 h 1332740"/>
                <a:gd name="connsiteX13" fmla="*/ 1206499 w 1722688"/>
                <a:gd name="connsiteY13" fmla="*/ 977519 h 1332740"/>
                <a:gd name="connsiteX14" fmla="*/ 1256286 w 1722688"/>
                <a:gd name="connsiteY14" fmla="*/ 961390 h 1332740"/>
                <a:gd name="connsiteX15" fmla="*/ 1304798 w 1722688"/>
                <a:gd name="connsiteY15" fmla="*/ 939800 h 1332740"/>
                <a:gd name="connsiteX16" fmla="*/ 6823 w 1722688"/>
                <a:gd name="connsiteY16" fmla="*/ 0 h 1332740"/>
                <a:gd name="connsiteX17" fmla="*/ 193446 w 1722688"/>
                <a:gd name="connsiteY17" fmla="*/ 41278 h 1332740"/>
                <a:gd name="connsiteX18" fmla="*/ 665582 w 1722688"/>
                <a:gd name="connsiteY18" fmla="*/ 87122 h 1332740"/>
                <a:gd name="connsiteX19" fmla="*/ 741837 w 1722688"/>
                <a:gd name="connsiteY19" fmla="*/ 92736 h 1332740"/>
                <a:gd name="connsiteX20" fmla="*/ 806533 w 1722688"/>
                <a:gd name="connsiteY20" fmla="*/ 96500 h 1332740"/>
                <a:gd name="connsiteX21" fmla="*/ 998454 w 1722688"/>
                <a:gd name="connsiteY21" fmla="*/ 92428 h 1332740"/>
                <a:gd name="connsiteX22" fmla="*/ 1156100 w 1722688"/>
                <a:gd name="connsiteY22" fmla="*/ 51829 h 1332740"/>
                <a:gd name="connsiteX23" fmla="*/ 1170067 w 1722688"/>
                <a:gd name="connsiteY23" fmla="*/ 47263 h 1332740"/>
                <a:gd name="connsiteX24" fmla="*/ 1438242 w 1722688"/>
                <a:gd name="connsiteY24" fmla="*/ 46584 h 1332740"/>
                <a:gd name="connsiteX25" fmla="*/ 1506470 w 1722688"/>
                <a:gd name="connsiteY25" fmla="*/ 70092 h 1332740"/>
                <a:gd name="connsiteX26" fmla="*/ 1516985 w 1722688"/>
                <a:gd name="connsiteY26" fmla="*/ 74658 h 1332740"/>
                <a:gd name="connsiteX27" fmla="*/ 1525494 w 1722688"/>
                <a:gd name="connsiteY27" fmla="*/ 78237 h 1332740"/>
                <a:gd name="connsiteX28" fmla="*/ 1592598 w 1722688"/>
                <a:gd name="connsiteY28" fmla="*/ 119391 h 1332740"/>
                <a:gd name="connsiteX29" fmla="*/ 1648223 w 1722688"/>
                <a:gd name="connsiteY29" fmla="*/ 208055 h 1332740"/>
                <a:gd name="connsiteX30" fmla="*/ 1642123 w 1722688"/>
                <a:gd name="connsiteY30" fmla="*/ 239893 h 1332740"/>
                <a:gd name="connsiteX31" fmla="*/ 1661147 w 1722688"/>
                <a:gd name="connsiteY31" fmla="*/ 260748 h 1332740"/>
                <a:gd name="connsiteX32" fmla="*/ 1704732 w 1722688"/>
                <a:gd name="connsiteY32" fmla="*/ 381373 h 1332740"/>
                <a:gd name="connsiteX33" fmla="*/ 1680331 w 1722688"/>
                <a:gd name="connsiteY33" fmla="*/ 426353 h 1332740"/>
                <a:gd name="connsiteX34" fmla="*/ 1711475 w 1722688"/>
                <a:gd name="connsiteY34" fmla="*/ 466706 h 1332740"/>
                <a:gd name="connsiteX35" fmla="*/ 1704090 w 1722688"/>
                <a:gd name="connsiteY35" fmla="*/ 606828 h 1332740"/>
                <a:gd name="connsiteX36" fmla="*/ 1672946 w 1722688"/>
                <a:gd name="connsiteY36" fmla="*/ 629905 h 1332740"/>
                <a:gd name="connsiteX37" fmla="*/ 1694699 w 1722688"/>
                <a:gd name="connsiteY37" fmla="*/ 647798 h 1332740"/>
                <a:gd name="connsiteX38" fmla="*/ 1715729 w 1722688"/>
                <a:gd name="connsiteY38" fmla="*/ 764166 h 1332740"/>
                <a:gd name="connsiteX39" fmla="*/ 1599421 w 1722688"/>
                <a:gd name="connsiteY39" fmla="*/ 861962 h 1332740"/>
                <a:gd name="connsiteX40" fmla="*/ 1501413 w 1722688"/>
                <a:gd name="connsiteY40" fmla="*/ 855607 h 1332740"/>
                <a:gd name="connsiteX41" fmla="*/ 1475005 w 1722688"/>
                <a:gd name="connsiteY41" fmla="*/ 849005 h 1332740"/>
                <a:gd name="connsiteX42" fmla="*/ 1432383 w 1722688"/>
                <a:gd name="connsiteY42" fmla="*/ 859432 h 1332740"/>
                <a:gd name="connsiteX43" fmla="*/ 1416811 w 1722688"/>
                <a:gd name="connsiteY43" fmla="*/ 867145 h 1332740"/>
                <a:gd name="connsiteX44" fmla="*/ 1363112 w 1722688"/>
                <a:gd name="connsiteY44" fmla="*/ 876276 h 1332740"/>
                <a:gd name="connsiteX45" fmla="*/ 1384383 w 1722688"/>
                <a:gd name="connsiteY45" fmla="*/ 914901 h 1332740"/>
                <a:gd name="connsiteX46" fmla="*/ 1423634 w 1722688"/>
                <a:gd name="connsiteY46" fmla="*/ 973209 h 1332740"/>
                <a:gd name="connsiteX47" fmla="*/ 1455018 w 1722688"/>
                <a:gd name="connsiteY47" fmla="*/ 1020842 h 1332740"/>
                <a:gd name="connsiteX48" fmla="*/ 1481828 w 1722688"/>
                <a:gd name="connsiteY48" fmla="*/ 1159916 h 1332740"/>
                <a:gd name="connsiteX49" fmla="*/ 1380770 w 1722688"/>
                <a:gd name="connsiteY49" fmla="*/ 1330334 h 1332740"/>
                <a:gd name="connsiteX50" fmla="*/ 1359901 w 1722688"/>
                <a:gd name="connsiteY50" fmla="*/ 1332740 h 1332740"/>
                <a:gd name="connsiteX51" fmla="*/ 1297533 w 1722688"/>
                <a:gd name="connsiteY51" fmla="*/ 1293252 h 1332740"/>
                <a:gd name="connsiteX52" fmla="*/ 1293359 w 1722688"/>
                <a:gd name="connsiteY52" fmla="*/ 1228342 h 1332740"/>
                <a:gd name="connsiteX53" fmla="*/ 1289907 w 1722688"/>
                <a:gd name="connsiteY53" fmla="*/ 1167629 h 1332740"/>
                <a:gd name="connsiteX54" fmla="*/ 1265506 w 1722688"/>
                <a:gd name="connsiteY54" fmla="*/ 1128387 h 1332740"/>
                <a:gd name="connsiteX55" fmla="*/ 1229626 w 1722688"/>
                <a:gd name="connsiteY55" fmla="*/ 1071005 h 1332740"/>
                <a:gd name="connsiteX56" fmla="*/ 1127203 w 1722688"/>
                <a:gd name="connsiteY56" fmla="*/ 972469 h 1332740"/>
                <a:gd name="connsiteX57" fmla="*/ 1116448 w 1722688"/>
                <a:gd name="connsiteY57" fmla="*/ 965064 h 1332740"/>
                <a:gd name="connsiteX58" fmla="*/ 1051671 w 1722688"/>
                <a:gd name="connsiteY58" fmla="*/ 905893 h 1332740"/>
                <a:gd name="connsiteX59" fmla="*/ 965303 w 1722688"/>
                <a:gd name="connsiteY59" fmla="*/ 798595 h 1332740"/>
                <a:gd name="connsiteX60" fmla="*/ 851001 w 1722688"/>
                <a:gd name="connsiteY60" fmla="*/ 666863 h 1332740"/>
                <a:gd name="connsiteX61" fmla="*/ 788553 w 1722688"/>
                <a:gd name="connsiteY61" fmla="*/ 631324 h 1332740"/>
                <a:gd name="connsiteX62" fmla="*/ 571107 w 1722688"/>
                <a:gd name="connsiteY62" fmla="*/ 589552 h 1332740"/>
                <a:gd name="connsiteX63" fmla="*/ 314410 w 1722688"/>
                <a:gd name="connsiteY63" fmla="*/ 565304 h 1332740"/>
                <a:gd name="connsiteX64" fmla="*/ 3933 w 1722688"/>
                <a:gd name="connsiteY64" fmla="*/ 577459 h 1332740"/>
                <a:gd name="connsiteX65" fmla="*/ 2007 w 1722688"/>
                <a:gd name="connsiteY65" fmla="*/ 548768 h 1332740"/>
                <a:gd name="connsiteX66" fmla="*/ 316336 w 1722688"/>
                <a:gd name="connsiteY66" fmla="*/ 536551 h 1332740"/>
                <a:gd name="connsiteX67" fmla="*/ 577448 w 1722688"/>
                <a:gd name="connsiteY67" fmla="*/ 561478 h 1332740"/>
                <a:gd name="connsiteX68" fmla="*/ 791202 w 1722688"/>
                <a:gd name="connsiteY68" fmla="*/ 602633 h 1332740"/>
                <a:gd name="connsiteX69" fmla="*/ 874279 w 1722688"/>
                <a:gd name="connsiteY69" fmla="*/ 649834 h 1332740"/>
                <a:gd name="connsiteX70" fmla="*/ 986413 w 1722688"/>
                <a:gd name="connsiteY70" fmla="*/ 778912 h 1332740"/>
                <a:gd name="connsiteX71" fmla="*/ 1077839 w 1722688"/>
                <a:gd name="connsiteY71" fmla="*/ 893799 h 1332740"/>
                <a:gd name="connsiteX72" fmla="*/ 1132581 w 1722688"/>
                <a:gd name="connsiteY72" fmla="*/ 940939 h 1332740"/>
                <a:gd name="connsiteX73" fmla="*/ 1143739 w 1722688"/>
                <a:gd name="connsiteY73" fmla="*/ 948590 h 1332740"/>
                <a:gd name="connsiteX74" fmla="*/ 1251700 w 1722688"/>
                <a:gd name="connsiteY74" fmla="*/ 1052186 h 1332740"/>
                <a:gd name="connsiteX75" fmla="*/ 1263659 w 1722688"/>
                <a:gd name="connsiteY75" fmla="*/ 1068722 h 1332740"/>
                <a:gd name="connsiteX76" fmla="*/ 1276342 w 1722688"/>
                <a:gd name="connsiteY76" fmla="*/ 1063477 h 1332740"/>
                <a:gd name="connsiteX77" fmla="*/ 1302349 w 1722688"/>
                <a:gd name="connsiteY77" fmla="*/ 1050644 h 1332740"/>
                <a:gd name="connsiteX78" fmla="*/ 1330202 w 1722688"/>
                <a:gd name="connsiteY78" fmla="*/ 1041635 h 1332740"/>
                <a:gd name="connsiteX79" fmla="*/ 1344810 w 1722688"/>
                <a:gd name="connsiteY79" fmla="*/ 1040648 h 1332740"/>
                <a:gd name="connsiteX80" fmla="*/ 1351874 w 1722688"/>
                <a:gd name="connsiteY80" fmla="*/ 1041388 h 1332740"/>
                <a:gd name="connsiteX81" fmla="*/ 1358617 w 1722688"/>
                <a:gd name="connsiteY81" fmla="*/ 1039908 h 1332740"/>
                <a:gd name="connsiteX82" fmla="*/ 1351874 w 1722688"/>
                <a:gd name="connsiteY82" fmla="*/ 1041882 h 1332740"/>
                <a:gd name="connsiteX83" fmla="*/ 1344650 w 1722688"/>
                <a:gd name="connsiteY83" fmla="*/ 1041759 h 1332740"/>
                <a:gd name="connsiteX84" fmla="*/ 1330683 w 1722688"/>
                <a:gd name="connsiteY84" fmla="*/ 1043918 h 1332740"/>
                <a:gd name="connsiteX85" fmla="*/ 1304436 w 1722688"/>
                <a:gd name="connsiteY85" fmla="*/ 1054963 h 1332740"/>
                <a:gd name="connsiteX86" fmla="*/ 1279793 w 1722688"/>
                <a:gd name="connsiteY86" fmla="*/ 1069833 h 1332740"/>
                <a:gd name="connsiteX87" fmla="*/ 1268235 w 1722688"/>
                <a:gd name="connsiteY87" fmla="*/ 1075818 h 1332740"/>
                <a:gd name="connsiteX88" fmla="*/ 1287660 w 1722688"/>
                <a:gd name="connsiteY88" fmla="*/ 1108704 h 1332740"/>
                <a:gd name="connsiteX89" fmla="*/ 1295044 w 1722688"/>
                <a:gd name="connsiteY89" fmla="*/ 1106421 h 1332740"/>
                <a:gd name="connsiteX90" fmla="*/ 1318723 w 1722688"/>
                <a:gd name="connsiteY90" fmla="*/ 1101238 h 1332740"/>
                <a:gd name="connsiteX91" fmla="*/ 1342402 w 1722688"/>
                <a:gd name="connsiteY91" fmla="*/ 1097043 h 1332740"/>
                <a:gd name="connsiteX92" fmla="*/ 1353961 w 1722688"/>
                <a:gd name="connsiteY92" fmla="*/ 1094513 h 1332740"/>
                <a:gd name="connsiteX93" fmla="*/ 1365359 w 1722688"/>
                <a:gd name="connsiteY93" fmla="*/ 1090934 h 1332740"/>
                <a:gd name="connsiteX94" fmla="*/ 1354443 w 1722688"/>
                <a:gd name="connsiteY94" fmla="*/ 1095500 h 1332740"/>
                <a:gd name="connsiteX95" fmla="*/ 1342884 w 1722688"/>
                <a:gd name="connsiteY95" fmla="*/ 1099326 h 1332740"/>
                <a:gd name="connsiteX96" fmla="*/ 1319767 w 1722688"/>
                <a:gd name="connsiteY96" fmla="*/ 1105804 h 1332740"/>
                <a:gd name="connsiteX97" fmla="*/ 1297131 w 1722688"/>
                <a:gd name="connsiteY97" fmla="*/ 1113147 h 1332740"/>
                <a:gd name="connsiteX98" fmla="*/ 1291673 w 1722688"/>
                <a:gd name="connsiteY98" fmla="*/ 1115553 h 1332740"/>
                <a:gd name="connsiteX99" fmla="*/ 1311499 w 1722688"/>
                <a:gd name="connsiteY99" fmla="*/ 1148069 h 1332740"/>
                <a:gd name="connsiteX100" fmla="*/ 1318161 w 1722688"/>
                <a:gd name="connsiteY100" fmla="*/ 1161150 h 1332740"/>
                <a:gd name="connsiteX101" fmla="*/ 1341359 w 1722688"/>
                <a:gd name="connsiteY101" fmla="*/ 1160163 h 1332740"/>
                <a:gd name="connsiteX102" fmla="*/ 1347941 w 1722688"/>
                <a:gd name="connsiteY102" fmla="*/ 1160286 h 1332740"/>
                <a:gd name="connsiteX103" fmla="*/ 1349626 w 1722688"/>
                <a:gd name="connsiteY103" fmla="*/ 1160163 h 1332740"/>
                <a:gd name="connsiteX104" fmla="*/ 1354202 w 1722688"/>
                <a:gd name="connsiteY104" fmla="*/ 1160286 h 1332740"/>
                <a:gd name="connsiteX105" fmla="*/ 1375393 w 1722688"/>
                <a:gd name="connsiteY105" fmla="*/ 1198911 h 1332740"/>
                <a:gd name="connsiteX106" fmla="*/ 1375553 w 1722688"/>
                <a:gd name="connsiteY106" fmla="*/ 1200145 h 1332740"/>
                <a:gd name="connsiteX107" fmla="*/ 1371941 w 1722688"/>
                <a:gd name="connsiteY107" fmla="*/ 1257280 h 1332740"/>
                <a:gd name="connsiteX108" fmla="*/ 1334777 w 1722688"/>
                <a:gd name="connsiteY108" fmla="*/ 1297077 h 1332740"/>
                <a:gd name="connsiteX109" fmla="*/ 1374510 w 1722688"/>
                <a:gd name="connsiteY109" fmla="*/ 1302137 h 1332740"/>
                <a:gd name="connsiteX110" fmla="*/ 1453975 w 1722688"/>
                <a:gd name="connsiteY110" fmla="*/ 1154548 h 1332740"/>
                <a:gd name="connsiteX111" fmla="*/ 1432303 w 1722688"/>
                <a:gd name="connsiteY111" fmla="*/ 1037440 h 1332740"/>
                <a:gd name="connsiteX112" fmla="*/ 1400035 w 1722688"/>
                <a:gd name="connsiteY112" fmla="*/ 988572 h 1332740"/>
                <a:gd name="connsiteX113" fmla="*/ 1362790 w 1722688"/>
                <a:gd name="connsiteY113" fmla="*/ 933041 h 1332740"/>
                <a:gd name="connsiteX114" fmla="*/ 1333653 w 1722688"/>
                <a:gd name="connsiteY114" fmla="*/ 875783 h 1332740"/>
                <a:gd name="connsiteX115" fmla="*/ 1295606 w 1722688"/>
                <a:gd name="connsiteY115" fmla="*/ 883804 h 1332740"/>
                <a:gd name="connsiteX116" fmla="*/ 1285091 w 1722688"/>
                <a:gd name="connsiteY116" fmla="*/ 885346 h 1332740"/>
                <a:gd name="connsiteX117" fmla="*/ 1281800 w 1722688"/>
                <a:gd name="connsiteY117" fmla="*/ 890529 h 1332740"/>
                <a:gd name="connsiteX118" fmla="*/ 1276342 w 1722688"/>
                <a:gd name="connsiteY118" fmla="*/ 895589 h 1332740"/>
                <a:gd name="connsiteX119" fmla="*/ 1270402 w 1722688"/>
                <a:gd name="connsiteY119" fmla="*/ 899291 h 1332740"/>
                <a:gd name="connsiteX120" fmla="*/ 1245118 w 1722688"/>
                <a:gd name="connsiteY120" fmla="*/ 908669 h 1332740"/>
                <a:gd name="connsiteX121" fmla="*/ 1219191 w 1722688"/>
                <a:gd name="connsiteY121" fmla="*/ 914161 h 1332740"/>
                <a:gd name="connsiteX122" fmla="*/ 1206107 w 1722688"/>
                <a:gd name="connsiteY122" fmla="*/ 916073 h 1332740"/>
                <a:gd name="connsiteX123" fmla="*/ 1199525 w 1722688"/>
                <a:gd name="connsiteY123" fmla="*/ 916690 h 1332740"/>
                <a:gd name="connsiteX124" fmla="*/ 1193023 w 1722688"/>
                <a:gd name="connsiteY124" fmla="*/ 917431 h 1332740"/>
                <a:gd name="connsiteX125" fmla="*/ 1199525 w 1722688"/>
                <a:gd name="connsiteY125" fmla="*/ 916197 h 1332740"/>
                <a:gd name="connsiteX126" fmla="*/ 1205866 w 1722688"/>
                <a:gd name="connsiteY126" fmla="*/ 915025 h 1332740"/>
                <a:gd name="connsiteX127" fmla="*/ 1218549 w 1722688"/>
                <a:gd name="connsiteY127" fmla="*/ 911878 h 1332740"/>
                <a:gd name="connsiteX128" fmla="*/ 1243432 w 1722688"/>
                <a:gd name="connsiteY128" fmla="*/ 904103 h 1332740"/>
                <a:gd name="connsiteX129" fmla="*/ 1266469 w 1722688"/>
                <a:gd name="connsiteY129" fmla="*/ 893059 h 1332740"/>
                <a:gd name="connsiteX130" fmla="*/ 1274415 w 1722688"/>
                <a:gd name="connsiteY130" fmla="*/ 885963 h 1332740"/>
                <a:gd name="connsiteX131" fmla="*/ 1245519 w 1722688"/>
                <a:gd name="connsiteY131" fmla="*/ 885717 h 1332740"/>
                <a:gd name="connsiteX132" fmla="*/ 1197599 w 1722688"/>
                <a:gd name="connsiteY132" fmla="*/ 881891 h 1332740"/>
                <a:gd name="connsiteX133" fmla="*/ 1173598 w 1722688"/>
                <a:gd name="connsiteY133" fmla="*/ 879485 h 1332740"/>
                <a:gd name="connsiteX134" fmla="*/ 1162040 w 1722688"/>
                <a:gd name="connsiteY134" fmla="*/ 875659 h 1332740"/>
                <a:gd name="connsiteX135" fmla="*/ 1156421 w 1722688"/>
                <a:gd name="connsiteY135" fmla="*/ 873870 h 1332740"/>
                <a:gd name="connsiteX136" fmla="*/ 1151123 w 1722688"/>
                <a:gd name="connsiteY136" fmla="*/ 871587 h 1332740"/>
                <a:gd name="connsiteX137" fmla="*/ 1154013 w 1722688"/>
                <a:gd name="connsiteY137" fmla="*/ 872081 h 1332740"/>
                <a:gd name="connsiteX138" fmla="*/ 1156742 w 1722688"/>
                <a:gd name="connsiteY138" fmla="*/ 873006 h 1332740"/>
                <a:gd name="connsiteX139" fmla="*/ 1162682 w 1722688"/>
                <a:gd name="connsiteY139" fmla="*/ 873993 h 1332740"/>
                <a:gd name="connsiteX140" fmla="*/ 1174080 w 1722688"/>
                <a:gd name="connsiteY140" fmla="*/ 876030 h 1332740"/>
                <a:gd name="connsiteX141" fmla="*/ 1197759 w 1722688"/>
                <a:gd name="connsiteY141" fmla="*/ 874796 h 1332740"/>
                <a:gd name="connsiteX142" fmla="*/ 1245198 w 1722688"/>
                <a:gd name="connsiteY142" fmla="*/ 871340 h 1332740"/>
                <a:gd name="connsiteX143" fmla="*/ 1289827 w 1722688"/>
                <a:gd name="connsiteY143" fmla="*/ 862949 h 1332740"/>
                <a:gd name="connsiteX144" fmla="*/ 1329961 w 1722688"/>
                <a:gd name="connsiteY144" fmla="*/ 848388 h 1332740"/>
                <a:gd name="connsiteX145" fmla="*/ 1329800 w 1722688"/>
                <a:gd name="connsiteY145" fmla="*/ 847092 h 1332740"/>
                <a:gd name="connsiteX146" fmla="*/ 1334536 w 1722688"/>
                <a:gd name="connsiteY146" fmla="*/ 847215 h 1332740"/>
                <a:gd name="connsiteX147" fmla="*/ 1336944 w 1722688"/>
                <a:gd name="connsiteY147" fmla="*/ 846598 h 1332740"/>
                <a:gd name="connsiteX148" fmla="*/ 1337024 w 1722688"/>
                <a:gd name="connsiteY148" fmla="*/ 847215 h 1332740"/>
                <a:gd name="connsiteX149" fmla="*/ 1345774 w 1722688"/>
                <a:gd name="connsiteY149" fmla="*/ 847462 h 1332740"/>
                <a:gd name="connsiteX150" fmla="*/ 1405654 w 1722688"/>
                <a:gd name="connsiteY150" fmla="*/ 840613 h 1332740"/>
                <a:gd name="connsiteX151" fmla="*/ 1419379 w 1722688"/>
                <a:gd name="connsiteY151" fmla="*/ 833764 h 1332740"/>
                <a:gd name="connsiteX152" fmla="*/ 1482229 w 1722688"/>
                <a:gd name="connsiteY152" fmla="*/ 820931 h 1332740"/>
                <a:gd name="connsiteX153" fmla="*/ 1510243 w 1722688"/>
                <a:gd name="connsiteY153" fmla="*/ 827903 h 1332740"/>
                <a:gd name="connsiteX154" fmla="*/ 1589628 w 1722688"/>
                <a:gd name="connsiteY154" fmla="*/ 834752 h 1332740"/>
                <a:gd name="connsiteX155" fmla="*/ 1689000 w 1722688"/>
                <a:gd name="connsiteY155" fmla="*/ 754664 h 1332740"/>
                <a:gd name="connsiteX156" fmla="*/ 1675033 w 1722688"/>
                <a:gd name="connsiteY156" fmla="*/ 668159 h 1332740"/>
                <a:gd name="connsiteX157" fmla="*/ 1633695 w 1722688"/>
                <a:gd name="connsiteY157" fmla="*/ 639838 h 1332740"/>
                <a:gd name="connsiteX158" fmla="*/ 1600946 w 1722688"/>
                <a:gd name="connsiteY158" fmla="*/ 621945 h 1332740"/>
                <a:gd name="connsiteX159" fmla="*/ 1637307 w 1722688"/>
                <a:gd name="connsiteY159" fmla="*/ 613184 h 1332740"/>
                <a:gd name="connsiteX160" fmla="*/ 1682337 w 1722688"/>
                <a:gd name="connsiteY160" fmla="*/ 588010 h 1332740"/>
                <a:gd name="connsiteX161" fmla="*/ 1683140 w 1722688"/>
                <a:gd name="connsiteY161" fmla="*/ 472074 h 1332740"/>
                <a:gd name="connsiteX162" fmla="*/ 1648705 w 1722688"/>
                <a:gd name="connsiteY162" fmla="*/ 440298 h 1332740"/>
                <a:gd name="connsiteX163" fmla="*/ 1625347 w 1722688"/>
                <a:gd name="connsiteY163" fmla="*/ 427711 h 1332740"/>
                <a:gd name="connsiteX164" fmla="*/ 1648705 w 1722688"/>
                <a:gd name="connsiteY164" fmla="*/ 415062 h 1332740"/>
                <a:gd name="connsiteX165" fmla="*/ 1676398 w 1722688"/>
                <a:gd name="connsiteY165" fmla="*/ 376807 h 1332740"/>
                <a:gd name="connsiteX166" fmla="*/ 1639073 w 1722688"/>
                <a:gd name="connsiteY166" fmla="*/ 279258 h 1332740"/>
                <a:gd name="connsiteX167" fmla="*/ 1614912 w 1722688"/>
                <a:gd name="connsiteY167" fmla="*/ 253899 h 1332740"/>
                <a:gd name="connsiteX168" fmla="*/ 1605922 w 1722688"/>
                <a:gd name="connsiteY168" fmla="*/ 245878 h 1332740"/>
                <a:gd name="connsiteX169" fmla="*/ 1612263 w 1722688"/>
                <a:gd name="connsiteY169" fmla="*/ 235574 h 1332740"/>
                <a:gd name="connsiteX170" fmla="*/ 1619648 w 1722688"/>
                <a:gd name="connsiteY170" fmla="*/ 210585 h 1332740"/>
                <a:gd name="connsiteX171" fmla="*/ 1570203 w 1722688"/>
                <a:gd name="connsiteY171" fmla="*/ 137531 h 1332740"/>
                <a:gd name="connsiteX172" fmla="*/ 1514738 w 1722688"/>
                <a:gd name="connsiteY172" fmla="*/ 105015 h 1332740"/>
                <a:gd name="connsiteX173" fmla="*/ 1505667 w 1722688"/>
                <a:gd name="connsiteY173" fmla="*/ 101374 h 1332740"/>
                <a:gd name="connsiteX174" fmla="*/ 1494912 w 1722688"/>
                <a:gd name="connsiteY174" fmla="*/ 96624 h 1332740"/>
                <a:gd name="connsiteX175" fmla="*/ 1436236 w 1722688"/>
                <a:gd name="connsiteY175" fmla="*/ 75584 h 1332740"/>
                <a:gd name="connsiteX176" fmla="*/ 1178896 w 1722688"/>
                <a:gd name="connsiteY176" fmla="*/ 74905 h 1332740"/>
                <a:gd name="connsiteX177" fmla="*/ 1165090 w 1722688"/>
                <a:gd name="connsiteY177" fmla="*/ 79347 h 1332740"/>
                <a:gd name="connsiteX178" fmla="*/ 1000139 w 1722688"/>
                <a:gd name="connsiteY178" fmla="*/ 121427 h 1332740"/>
                <a:gd name="connsiteX179" fmla="*/ 806533 w 1722688"/>
                <a:gd name="connsiteY179" fmla="*/ 125500 h 1332740"/>
                <a:gd name="connsiteX180" fmla="*/ 738787 w 1722688"/>
                <a:gd name="connsiteY180" fmla="*/ 121427 h 1332740"/>
                <a:gd name="connsiteX181" fmla="*/ 664619 w 1722688"/>
                <a:gd name="connsiteY181" fmla="*/ 115936 h 1332740"/>
                <a:gd name="connsiteX182" fmla="*/ 188068 w 1722688"/>
                <a:gd name="connsiteY182" fmla="*/ 69599 h 1332740"/>
                <a:gd name="connsiteX183" fmla="*/ 0 w 1722688"/>
                <a:gd name="connsiteY183" fmla="*/ 27950 h 1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722688" h="1332740">
                  <a:moveTo>
                    <a:pt x="1341359" y="1169294"/>
                  </a:moveTo>
                  <a:cubicBezTo>
                    <a:pt x="1333974" y="1169171"/>
                    <a:pt x="1326991" y="1169171"/>
                    <a:pt x="1320008" y="1170158"/>
                  </a:cubicBezTo>
                  <a:cubicBezTo>
                    <a:pt x="1321693" y="1182498"/>
                    <a:pt x="1322095" y="1200392"/>
                    <a:pt x="1322416" y="1227047"/>
                  </a:cubicBezTo>
                  <a:cubicBezTo>
                    <a:pt x="1322817" y="1249938"/>
                    <a:pt x="1323058" y="1275729"/>
                    <a:pt x="1325626" y="1284737"/>
                  </a:cubicBezTo>
                  <a:cubicBezTo>
                    <a:pt x="1326108" y="1286403"/>
                    <a:pt x="1326911" y="1287884"/>
                    <a:pt x="1327633" y="1289426"/>
                  </a:cubicBezTo>
                  <a:cubicBezTo>
                    <a:pt x="1343526" y="1281282"/>
                    <a:pt x="1356770" y="1272767"/>
                    <a:pt x="1362710" y="1254010"/>
                  </a:cubicBezTo>
                  <a:cubicBezTo>
                    <a:pt x="1368168" y="1236857"/>
                    <a:pt x="1367045" y="1218162"/>
                    <a:pt x="1365841" y="1200268"/>
                  </a:cubicBezTo>
                  <a:lnTo>
                    <a:pt x="1365760" y="1199034"/>
                  </a:lnTo>
                  <a:cubicBezTo>
                    <a:pt x="1364958" y="1184905"/>
                    <a:pt x="1363192" y="1171084"/>
                    <a:pt x="1352677" y="1169294"/>
                  </a:cubicBezTo>
                  <a:cubicBezTo>
                    <a:pt x="1352195" y="1169171"/>
                    <a:pt x="1351152" y="1169294"/>
                    <a:pt x="1350269" y="1169294"/>
                  </a:cubicBezTo>
                  <a:cubicBezTo>
                    <a:pt x="1349466" y="1169418"/>
                    <a:pt x="1348824" y="1169294"/>
                    <a:pt x="1348101" y="1169418"/>
                  </a:cubicBezTo>
                  <a:close/>
                  <a:moveTo>
                    <a:pt x="1304798" y="939800"/>
                  </a:moveTo>
                  <a:cubicBezTo>
                    <a:pt x="1291969" y="952628"/>
                    <a:pt x="1276856" y="962788"/>
                    <a:pt x="1260095" y="970153"/>
                  </a:cubicBezTo>
                  <a:cubicBezTo>
                    <a:pt x="1243457" y="977139"/>
                    <a:pt x="1224534" y="981330"/>
                    <a:pt x="1206499" y="977519"/>
                  </a:cubicBezTo>
                  <a:cubicBezTo>
                    <a:pt x="1224152" y="973710"/>
                    <a:pt x="1240280" y="968375"/>
                    <a:pt x="1256286" y="961390"/>
                  </a:cubicBezTo>
                  <a:cubicBezTo>
                    <a:pt x="1272287" y="954659"/>
                    <a:pt x="1287778" y="946278"/>
                    <a:pt x="1304798" y="939800"/>
                  </a:cubicBezTo>
                  <a:close/>
                  <a:moveTo>
                    <a:pt x="6823" y="0"/>
                  </a:moveTo>
                  <a:cubicBezTo>
                    <a:pt x="8027" y="247"/>
                    <a:pt x="117833" y="27025"/>
                    <a:pt x="193446" y="41278"/>
                  </a:cubicBezTo>
                  <a:cubicBezTo>
                    <a:pt x="270664" y="55901"/>
                    <a:pt x="593501" y="84468"/>
                    <a:pt x="665582" y="87122"/>
                  </a:cubicBezTo>
                  <a:cubicBezTo>
                    <a:pt x="701783" y="88417"/>
                    <a:pt x="722974" y="90700"/>
                    <a:pt x="741837" y="92736"/>
                  </a:cubicBezTo>
                  <a:cubicBezTo>
                    <a:pt x="761262" y="94711"/>
                    <a:pt x="777957" y="96500"/>
                    <a:pt x="806533" y="96500"/>
                  </a:cubicBezTo>
                  <a:cubicBezTo>
                    <a:pt x="865530" y="96500"/>
                    <a:pt x="952781" y="95143"/>
                    <a:pt x="998454" y="92428"/>
                  </a:cubicBezTo>
                  <a:cubicBezTo>
                    <a:pt x="1038588" y="90145"/>
                    <a:pt x="1115083" y="65156"/>
                    <a:pt x="1156100" y="51829"/>
                  </a:cubicBezTo>
                  <a:lnTo>
                    <a:pt x="1170067" y="47263"/>
                  </a:lnTo>
                  <a:cubicBezTo>
                    <a:pt x="1213572" y="33257"/>
                    <a:pt x="1436075" y="46461"/>
                    <a:pt x="1438242" y="46584"/>
                  </a:cubicBezTo>
                  <a:cubicBezTo>
                    <a:pt x="1455018" y="47880"/>
                    <a:pt x="1479179" y="57937"/>
                    <a:pt x="1506470" y="70092"/>
                  </a:cubicBezTo>
                  <a:cubicBezTo>
                    <a:pt x="1510403" y="71758"/>
                    <a:pt x="1513935" y="73424"/>
                    <a:pt x="1516985" y="74658"/>
                  </a:cubicBezTo>
                  <a:cubicBezTo>
                    <a:pt x="1519554" y="75830"/>
                    <a:pt x="1522444" y="76941"/>
                    <a:pt x="1525494" y="78237"/>
                  </a:cubicBezTo>
                  <a:cubicBezTo>
                    <a:pt x="1547006" y="86998"/>
                    <a:pt x="1576303" y="99030"/>
                    <a:pt x="1592598" y="119391"/>
                  </a:cubicBezTo>
                  <a:cubicBezTo>
                    <a:pt x="1640036" y="178686"/>
                    <a:pt x="1647341" y="197505"/>
                    <a:pt x="1648223" y="208055"/>
                  </a:cubicBezTo>
                  <a:cubicBezTo>
                    <a:pt x="1649187" y="219964"/>
                    <a:pt x="1645494" y="231749"/>
                    <a:pt x="1642123" y="239893"/>
                  </a:cubicBezTo>
                  <a:cubicBezTo>
                    <a:pt x="1647019" y="244829"/>
                    <a:pt x="1653923" y="252110"/>
                    <a:pt x="1661147" y="260748"/>
                  </a:cubicBezTo>
                  <a:cubicBezTo>
                    <a:pt x="1673990" y="275988"/>
                    <a:pt x="1711314" y="341514"/>
                    <a:pt x="1704732" y="381373"/>
                  </a:cubicBezTo>
                  <a:cubicBezTo>
                    <a:pt x="1701281" y="401673"/>
                    <a:pt x="1690204" y="416543"/>
                    <a:pt x="1680331" y="426353"/>
                  </a:cubicBezTo>
                  <a:cubicBezTo>
                    <a:pt x="1693254" y="435855"/>
                    <a:pt x="1708424" y="450108"/>
                    <a:pt x="1711475" y="466706"/>
                  </a:cubicBezTo>
                  <a:cubicBezTo>
                    <a:pt x="1711555" y="467754"/>
                    <a:pt x="1731381" y="575546"/>
                    <a:pt x="1704090" y="606828"/>
                  </a:cubicBezTo>
                  <a:cubicBezTo>
                    <a:pt x="1695020" y="616947"/>
                    <a:pt x="1683461" y="624598"/>
                    <a:pt x="1672946" y="629905"/>
                  </a:cubicBezTo>
                  <a:cubicBezTo>
                    <a:pt x="1680812" y="635273"/>
                    <a:pt x="1689000" y="641381"/>
                    <a:pt x="1694699" y="647798"/>
                  </a:cubicBezTo>
                  <a:cubicBezTo>
                    <a:pt x="1713080" y="665753"/>
                    <a:pt x="1733789" y="711473"/>
                    <a:pt x="1715729" y="764166"/>
                  </a:cubicBezTo>
                  <a:cubicBezTo>
                    <a:pt x="1696545" y="820314"/>
                    <a:pt x="1627996" y="851287"/>
                    <a:pt x="1599421" y="861962"/>
                  </a:cubicBezTo>
                  <a:cubicBezTo>
                    <a:pt x="1564103" y="875166"/>
                    <a:pt x="1509922" y="858383"/>
                    <a:pt x="1501413" y="855607"/>
                  </a:cubicBezTo>
                  <a:lnTo>
                    <a:pt x="1475005" y="849005"/>
                  </a:lnTo>
                  <a:cubicBezTo>
                    <a:pt x="1459594" y="845179"/>
                    <a:pt x="1447553" y="851411"/>
                    <a:pt x="1432383" y="859432"/>
                  </a:cubicBezTo>
                  <a:cubicBezTo>
                    <a:pt x="1427246" y="862209"/>
                    <a:pt x="1422108" y="864862"/>
                    <a:pt x="1416811" y="867145"/>
                  </a:cubicBezTo>
                  <a:cubicBezTo>
                    <a:pt x="1401801" y="873623"/>
                    <a:pt x="1379085" y="875659"/>
                    <a:pt x="1363112" y="876276"/>
                  </a:cubicBezTo>
                  <a:cubicBezTo>
                    <a:pt x="1367767" y="889480"/>
                    <a:pt x="1376035" y="904906"/>
                    <a:pt x="1384383" y="914901"/>
                  </a:cubicBezTo>
                  <a:cubicBezTo>
                    <a:pt x="1392409" y="924588"/>
                    <a:pt x="1407660" y="948158"/>
                    <a:pt x="1423634" y="973209"/>
                  </a:cubicBezTo>
                  <a:cubicBezTo>
                    <a:pt x="1435353" y="991472"/>
                    <a:pt x="1447553" y="1010415"/>
                    <a:pt x="1455018" y="1020842"/>
                  </a:cubicBezTo>
                  <a:cubicBezTo>
                    <a:pt x="1467620" y="1038242"/>
                    <a:pt x="1495152" y="1086368"/>
                    <a:pt x="1481828" y="1159916"/>
                  </a:cubicBezTo>
                  <a:cubicBezTo>
                    <a:pt x="1471393" y="1217545"/>
                    <a:pt x="1419700" y="1321079"/>
                    <a:pt x="1380770" y="1330334"/>
                  </a:cubicBezTo>
                  <a:cubicBezTo>
                    <a:pt x="1373867" y="1332000"/>
                    <a:pt x="1366884" y="1332740"/>
                    <a:pt x="1359901" y="1332740"/>
                  </a:cubicBezTo>
                  <a:cubicBezTo>
                    <a:pt x="1332208" y="1332740"/>
                    <a:pt x="1304917" y="1319906"/>
                    <a:pt x="1297533" y="1293252"/>
                  </a:cubicBezTo>
                  <a:cubicBezTo>
                    <a:pt x="1294001" y="1280665"/>
                    <a:pt x="1293760" y="1256416"/>
                    <a:pt x="1293359" y="1228342"/>
                  </a:cubicBezTo>
                  <a:cubicBezTo>
                    <a:pt x="1293118" y="1207241"/>
                    <a:pt x="1292716" y="1175773"/>
                    <a:pt x="1289907" y="1167629"/>
                  </a:cubicBezTo>
                  <a:cubicBezTo>
                    <a:pt x="1284449" y="1161397"/>
                    <a:pt x="1277225" y="1148995"/>
                    <a:pt x="1265506" y="1128387"/>
                  </a:cubicBezTo>
                  <a:cubicBezTo>
                    <a:pt x="1254108" y="1108334"/>
                    <a:pt x="1239900" y="1083283"/>
                    <a:pt x="1229626" y="1071005"/>
                  </a:cubicBezTo>
                  <a:cubicBezTo>
                    <a:pt x="1209398" y="1046880"/>
                    <a:pt x="1145424" y="985117"/>
                    <a:pt x="1127203" y="972469"/>
                  </a:cubicBezTo>
                  <a:cubicBezTo>
                    <a:pt x="1124073" y="970186"/>
                    <a:pt x="1120381" y="967718"/>
                    <a:pt x="1116448" y="965064"/>
                  </a:cubicBezTo>
                  <a:cubicBezTo>
                    <a:pt x="1093491" y="949577"/>
                    <a:pt x="1061865" y="928229"/>
                    <a:pt x="1051671" y="905893"/>
                  </a:cubicBezTo>
                  <a:cubicBezTo>
                    <a:pt x="1043644" y="888246"/>
                    <a:pt x="996447" y="832222"/>
                    <a:pt x="965303" y="798595"/>
                  </a:cubicBezTo>
                  <a:cubicBezTo>
                    <a:pt x="939697" y="770768"/>
                    <a:pt x="870346" y="693395"/>
                    <a:pt x="851001" y="666863"/>
                  </a:cubicBezTo>
                  <a:cubicBezTo>
                    <a:pt x="835108" y="645021"/>
                    <a:pt x="815362" y="633730"/>
                    <a:pt x="788553" y="631324"/>
                  </a:cubicBezTo>
                  <a:cubicBezTo>
                    <a:pt x="757168" y="628424"/>
                    <a:pt x="609234" y="598190"/>
                    <a:pt x="571107" y="589552"/>
                  </a:cubicBezTo>
                  <a:cubicBezTo>
                    <a:pt x="534424" y="581284"/>
                    <a:pt x="392591" y="570363"/>
                    <a:pt x="314410" y="565304"/>
                  </a:cubicBezTo>
                  <a:cubicBezTo>
                    <a:pt x="253888" y="561355"/>
                    <a:pt x="6502" y="577335"/>
                    <a:pt x="3933" y="577459"/>
                  </a:cubicBezTo>
                  <a:lnTo>
                    <a:pt x="2007" y="548768"/>
                  </a:lnTo>
                  <a:cubicBezTo>
                    <a:pt x="12281" y="548027"/>
                    <a:pt x="253968" y="532540"/>
                    <a:pt x="316336" y="536551"/>
                  </a:cubicBezTo>
                  <a:cubicBezTo>
                    <a:pt x="338089" y="537970"/>
                    <a:pt x="530090" y="550804"/>
                    <a:pt x="577448" y="561478"/>
                  </a:cubicBezTo>
                  <a:cubicBezTo>
                    <a:pt x="616859" y="570363"/>
                    <a:pt x="762145" y="599980"/>
                    <a:pt x="791202" y="602633"/>
                  </a:cubicBezTo>
                  <a:cubicBezTo>
                    <a:pt x="826279" y="605779"/>
                    <a:pt x="853409" y="621266"/>
                    <a:pt x="874279" y="649834"/>
                  </a:cubicBezTo>
                  <a:cubicBezTo>
                    <a:pt x="892580" y="675008"/>
                    <a:pt x="961851" y="752319"/>
                    <a:pt x="986413" y="778912"/>
                  </a:cubicBezTo>
                  <a:cubicBezTo>
                    <a:pt x="987136" y="779653"/>
                    <a:pt x="1064033" y="863319"/>
                    <a:pt x="1077839" y="893799"/>
                  </a:cubicBezTo>
                  <a:cubicBezTo>
                    <a:pt x="1084661" y="908793"/>
                    <a:pt x="1114682" y="928907"/>
                    <a:pt x="1132581" y="940939"/>
                  </a:cubicBezTo>
                  <a:cubicBezTo>
                    <a:pt x="1136675" y="943716"/>
                    <a:pt x="1140448" y="946307"/>
                    <a:pt x="1143739" y="948590"/>
                  </a:cubicBezTo>
                  <a:cubicBezTo>
                    <a:pt x="1165572" y="963830"/>
                    <a:pt x="1231392" y="1027814"/>
                    <a:pt x="1251700" y="1052186"/>
                  </a:cubicBezTo>
                  <a:cubicBezTo>
                    <a:pt x="1255552" y="1056752"/>
                    <a:pt x="1259566" y="1062490"/>
                    <a:pt x="1263659" y="1068722"/>
                  </a:cubicBezTo>
                  <a:cubicBezTo>
                    <a:pt x="1267833" y="1067426"/>
                    <a:pt x="1272248" y="1065513"/>
                    <a:pt x="1276342" y="1063477"/>
                  </a:cubicBezTo>
                  <a:cubicBezTo>
                    <a:pt x="1285011" y="1059590"/>
                    <a:pt x="1293118" y="1054222"/>
                    <a:pt x="1302349" y="1050644"/>
                  </a:cubicBezTo>
                  <a:cubicBezTo>
                    <a:pt x="1311499" y="1047003"/>
                    <a:pt x="1320810" y="1044042"/>
                    <a:pt x="1330202" y="1041635"/>
                  </a:cubicBezTo>
                  <a:cubicBezTo>
                    <a:pt x="1335018" y="1040771"/>
                    <a:pt x="1339834" y="1040401"/>
                    <a:pt x="1344810" y="1040648"/>
                  </a:cubicBezTo>
                  <a:cubicBezTo>
                    <a:pt x="1347218" y="1040895"/>
                    <a:pt x="1349466" y="1041265"/>
                    <a:pt x="1351874" y="1041388"/>
                  </a:cubicBezTo>
                  <a:cubicBezTo>
                    <a:pt x="1354202" y="1041388"/>
                    <a:pt x="1356851" y="1041512"/>
                    <a:pt x="1358617" y="1039908"/>
                  </a:cubicBezTo>
                  <a:cubicBezTo>
                    <a:pt x="1357011" y="1041635"/>
                    <a:pt x="1354202" y="1041759"/>
                    <a:pt x="1351874" y="1041882"/>
                  </a:cubicBezTo>
                  <a:cubicBezTo>
                    <a:pt x="1349466" y="1042067"/>
                    <a:pt x="1347058" y="1041759"/>
                    <a:pt x="1344650" y="1041759"/>
                  </a:cubicBezTo>
                  <a:cubicBezTo>
                    <a:pt x="1339994" y="1041759"/>
                    <a:pt x="1335259" y="1042684"/>
                    <a:pt x="1330683" y="1043918"/>
                  </a:cubicBezTo>
                  <a:cubicBezTo>
                    <a:pt x="1321693" y="1047127"/>
                    <a:pt x="1312783" y="1050644"/>
                    <a:pt x="1304436" y="1054963"/>
                  </a:cubicBezTo>
                  <a:cubicBezTo>
                    <a:pt x="1295927" y="1059035"/>
                    <a:pt x="1288302" y="1064896"/>
                    <a:pt x="1279793" y="1069833"/>
                  </a:cubicBezTo>
                  <a:cubicBezTo>
                    <a:pt x="1276101" y="1071869"/>
                    <a:pt x="1272248" y="1074028"/>
                    <a:pt x="1268235" y="1075818"/>
                  </a:cubicBezTo>
                  <a:cubicBezTo>
                    <a:pt x="1274656" y="1086122"/>
                    <a:pt x="1281318" y="1097660"/>
                    <a:pt x="1287660" y="1108704"/>
                  </a:cubicBezTo>
                  <a:cubicBezTo>
                    <a:pt x="1290148" y="1107840"/>
                    <a:pt x="1292636" y="1107038"/>
                    <a:pt x="1295044" y="1106421"/>
                  </a:cubicBezTo>
                  <a:cubicBezTo>
                    <a:pt x="1302991" y="1104262"/>
                    <a:pt x="1310857" y="1102719"/>
                    <a:pt x="1318723" y="1101238"/>
                  </a:cubicBezTo>
                  <a:lnTo>
                    <a:pt x="1342402" y="1097043"/>
                  </a:lnTo>
                  <a:cubicBezTo>
                    <a:pt x="1346175" y="1096241"/>
                    <a:pt x="1350269" y="1095624"/>
                    <a:pt x="1353961" y="1094513"/>
                  </a:cubicBezTo>
                  <a:cubicBezTo>
                    <a:pt x="1357653" y="1093217"/>
                    <a:pt x="1361265" y="1090687"/>
                    <a:pt x="1365359" y="1090934"/>
                  </a:cubicBezTo>
                  <a:cubicBezTo>
                    <a:pt x="1361265" y="1091058"/>
                    <a:pt x="1358135" y="1093834"/>
                    <a:pt x="1354443" y="1095500"/>
                  </a:cubicBezTo>
                  <a:cubicBezTo>
                    <a:pt x="1350670" y="1097166"/>
                    <a:pt x="1346737" y="1098153"/>
                    <a:pt x="1342884" y="1099326"/>
                  </a:cubicBezTo>
                  <a:lnTo>
                    <a:pt x="1319767" y="1105804"/>
                  </a:lnTo>
                  <a:cubicBezTo>
                    <a:pt x="1312141" y="1108087"/>
                    <a:pt x="1304516" y="1110370"/>
                    <a:pt x="1297131" y="1113147"/>
                  </a:cubicBezTo>
                  <a:cubicBezTo>
                    <a:pt x="1295285" y="1113764"/>
                    <a:pt x="1293599" y="1114813"/>
                    <a:pt x="1291673" y="1115553"/>
                  </a:cubicBezTo>
                  <a:cubicBezTo>
                    <a:pt x="1299298" y="1129004"/>
                    <a:pt x="1308369" y="1144923"/>
                    <a:pt x="1311499" y="1148069"/>
                  </a:cubicBezTo>
                  <a:cubicBezTo>
                    <a:pt x="1314549" y="1151154"/>
                    <a:pt x="1316636" y="1155165"/>
                    <a:pt x="1318161" y="1161150"/>
                  </a:cubicBezTo>
                  <a:cubicBezTo>
                    <a:pt x="1326028" y="1160039"/>
                    <a:pt x="1333733" y="1160039"/>
                    <a:pt x="1341359" y="1160163"/>
                  </a:cubicBezTo>
                  <a:lnTo>
                    <a:pt x="1347941" y="1160286"/>
                  </a:lnTo>
                  <a:cubicBezTo>
                    <a:pt x="1348342" y="1160039"/>
                    <a:pt x="1349145" y="1160163"/>
                    <a:pt x="1349626" y="1160163"/>
                  </a:cubicBezTo>
                  <a:cubicBezTo>
                    <a:pt x="1350991" y="1160163"/>
                    <a:pt x="1352516" y="1160039"/>
                    <a:pt x="1354202" y="1160286"/>
                  </a:cubicBezTo>
                  <a:cubicBezTo>
                    <a:pt x="1373225" y="1163433"/>
                    <a:pt x="1374670" y="1186447"/>
                    <a:pt x="1375393" y="1198911"/>
                  </a:cubicBezTo>
                  <a:lnTo>
                    <a:pt x="1375553" y="1200145"/>
                  </a:lnTo>
                  <a:cubicBezTo>
                    <a:pt x="1376677" y="1218038"/>
                    <a:pt x="1377961" y="1238523"/>
                    <a:pt x="1371941" y="1257280"/>
                  </a:cubicBezTo>
                  <a:cubicBezTo>
                    <a:pt x="1365279" y="1278628"/>
                    <a:pt x="1350911" y="1288562"/>
                    <a:pt x="1334777" y="1297077"/>
                  </a:cubicBezTo>
                  <a:cubicBezTo>
                    <a:pt x="1344650" y="1303802"/>
                    <a:pt x="1360703" y="1305407"/>
                    <a:pt x="1374510" y="1302137"/>
                  </a:cubicBezTo>
                  <a:cubicBezTo>
                    <a:pt x="1392650" y="1297817"/>
                    <a:pt x="1442978" y="1215138"/>
                    <a:pt x="1453975" y="1154548"/>
                  </a:cubicBezTo>
                  <a:cubicBezTo>
                    <a:pt x="1465453" y="1091798"/>
                    <a:pt x="1442577" y="1051816"/>
                    <a:pt x="1432303" y="1037440"/>
                  </a:cubicBezTo>
                  <a:cubicBezTo>
                    <a:pt x="1424276" y="1026395"/>
                    <a:pt x="1412476" y="1008008"/>
                    <a:pt x="1400035" y="988572"/>
                  </a:cubicBezTo>
                  <a:cubicBezTo>
                    <a:pt x="1385827" y="966484"/>
                    <a:pt x="1369774" y="941433"/>
                    <a:pt x="1362790" y="933041"/>
                  </a:cubicBezTo>
                  <a:cubicBezTo>
                    <a:pt x="1351232" y="919097"/>
                    <a:pt x="1338710" y="895959"/>
                    <a:pt x="1333653" y="875783"/>
                  </a:cubicBezTo>
                  <a:cubicBezTo>
                    <a:pt x="1322416" y="877202"/>
                    <a:pt x="1309492" y="881151"/>
                    <a:pt x="1295606" y="883804"/>
                  </a:cubicBezTo>
                  <a:cubicBezTo>
                    <a:pt x="1292074" y="884544"/>
                    <a:pt x="1288543" y="884914"/>
                    <a:pt x="1285091" y="885346"/>
                  </a:cubicBezTo>
                  <a:cubicBezTo>
                    <a:pt x="1284208" y="887197"/>
                    <a:pt x="1283165" y="889110"/>
                    <a:pt x="1281800" y="890529"/>
                  </a:cubicBezTo>
                  <a:cubicBezTo>
                    <a:pt x="1280114" y="892565"/>
                    <a:pt x="1278268" y="893984"/>
                    <a:pt x="1276342" y="895589"/>
                  </a:cubicBezTo>
                  <a:cubicBezTo>
                    <a:pt x="1274335" y="896884"/>
                    <a:pt x="1272409" y="898242"/>
                    <a:pt x="1270402" y="899291"/>
                  </a:cubicBezTo>
                  <a:cubicBezTo>
                    <a:pt x="1262134" y="903610"/>
                    <a:pt x="1253626" y="906386"/>
                    <a:pt x="1245118" y="908669"/>
                  </a:cubicBezTo>
                  <a:cubicBezTo>
                    <a:pt x="1236449" y="910952"/>
                    <a:pt x="1227860" y="912742"/>
                    <a:pt x="1219191" y="914161"/>
                  </a:cubicBezTo>
                  <a:lnTo>
                    <a:pt x="1206107" y="916073"/>
                  </a:lnTo>
                  <a:cubicBezTo>
                    <a:pt x="1203940" y="916320"/>
                    <a:pt x="1201772" y="916814"/>
                    <a:pt x="1199525" y="916690"/>
                  </a:cubicBezTo>
                  <a:cubicBezTo>
                    <a:pt x="1197197" y="916567"/>
                    <a:pt x="1195030" y="916567"/>
                    <a:pt x="1193023" y="917431"/>
                  </a:cubicBezTo>
                  <a:cubicBezTo>
                    <a:pt x="1195030" y="916444"/>
                    <a:pt x="1197358" y="916320"/>
                    <a:pt x="1199525" y="916197"/>
                  </a:cubicBezTo>
                  <a:cubicBezTo>
                    <a:pt x="1201692" y="916197"/>
                    <a:pt x="1203699" y="915518"/>
                    <a:pt x="1205866" y="915025"/>
                  </a:cubicBezTo>
                  <a:lnTo>
                    <a:pt x="1218549" y="911878"/>
                  </a:lnTo>
                  <a:cubicBezTo>
                    <a:pt x="1226977" y="909595"/>
                    <a:pt x="1235325" y="907065"/>
                    <a:pt x="1243432" y="904103"/>
                  </a:cubicBezTo>
                  <a:cubicBezTo>
                    <a:pt x="1251539" y="901080"/>
                    <a:pt x="1259486" y="897625"/>
                    <a:pt x="1266469" y="893059"/>
                  </a:cubicBezTo>
                  <a:cubicBezTo>
                    <a:pt x="1269760" y="891023"/>
                    <a:pt x="1272409" y="888617"/>
                    <a:pt x="1274415" y="885963"/>
                  </a:cubicBezTo>
                  <a:cubicBezTo>
                    <a:pt x="1264623" y="886334"/>
                    <a:pt x="1254991" y="886087"/>
                    <a:pt x="1245519" y="885717"/>
                  </a:cubicBezTo>
                  <a:cubicBezTo>
                    <a:pt x="1229224" y="884791"/>
                    <a:pt x="1213492" y="883187"/>
                    <a:pt x="1197599" y="881891"/>
                  </a:cubicBezTo>
                  <a:cubicBezTo>
                    <a:pt x="1189732" y="881151"/>
                    <a:pt x="1181625" y="881027"/>
                    <a:pt x="1173598" y="879485"/>
                  </a:cubicBezTo>
                  <a:cubicBezTo>
                    <a:pt x="1169665" y="878991"/>
                    <a:pt x="1165331" y="877449"/>
                    <a:pt x="1162040" y="875659"/>
                  </a:cubicBezTo>
                  <a:cubicBezTo>
                    <a:pt x="1160354" y="874919"/>
                    <a:pt x="1158347" y="874549"/>
                    <a:pt x="1156421" y="873870"/>
                  </a:cubicBezTo>
                  <a:cubicBezTo>
                    <a:pt x="1154334" y="873623"/>
                    <a:pt x="1153130" y="871093"/>
                    <a:pt x="1151123" y="871587"/>
                  </a:cubicBezTo>
                  <a:cubicBezTo>
                    <a:pt x="1152167" y="871217"/>
                    <a:pt x="1153291" y="871587"/>
                    <a:pt x="1154013" y="872081"/>
                  </a:cubicBezTo>
                  <a:cubicBezTo>
                    <a:pt x="1154816" y="872636"/>
                    <a:pt x="1155699" y="872759"/>
                    <a:pt x="1156742" y="873006"/>
                  </a:cubicBezTo>
                  <a:cubicBezTo>
                    <a:pt x="1158588" y="873376"/>
                    <a:pt x="1160675" y="873500"/>
                    <a:pt x="1162682" y="873993"/>
                  </a:cubicBezTo>
                  <a:cubicBezTo>
                    <a:pt x="1166615" y="875413"/>
                    <a:pt x="1170067" y="876030"/>
                    <a:pt x="1174080" y="876030"/>
                  </a:cubicBezTo>
                  <a:cubicBezTo>
                    <a:pt x="1181866" y="876276"/>
                    <a:pt x="1189732" y="875289"/>
                    <a:pt x="1197759" y="874796"/>
                  </a:cubicBezTo>
                  <a:cubicBezTo>
                    <a:pt x="1213733" y="873623"/>
                    <a:pt x="1229626" y="872883"/>
                    <a:pt x="1245198" y="871340"/>
                  </a:cubicBezTo>
                  <a:cubicBezTo>
                    <a:pt x="1260609" y="869674"/>
                    <a:pt x="1276583" y="867823"/>
                    <a:pt x="1289827" y="862949"/>
                  </a:cubicBezTo>
                  <a:cubicBezTo>
                    <a:pt x="1302108" y="858753"/>
                    <a:pt x="1314469" y="852398"/>
                    <a:pt x="1329961" y="848388"/>
                  </a:cubicBezTo>
                  <a:lnTo>
                    <a:pt x="1329800" y="847092"/>
                  </a:lnTo>
                  <a:lnTo>
                    <a:pt x="1334536" y="847215"/>
                  </a:lnTo>
                  <a:cubicBezTo>
                    <a:pt x="1335259" y="846968"/>
                    <a:pt x="1336061" y="846722"/>
                    <a:pt x="1336944" y="846598"/>
                  </a:cubicBezTo>
                  <a:lnTo>
                    <a:pt x="1337024" y="847215"/>
                  </a:lnTo>
                  <a:lnTo>
                    <a:pt x="1345774" y="847462"/>
                  </a:lnTo>
                  <a:cubicBezTo>
                    <a:pt x="1357252" y="847832"/>
                    <a:pt x="1390403" y="847215"/>
                    <a:pt x="1405654" y="840613"/>
                  </a:cubicBezTo>
                  <a:cubicBezTo>
                    <a:pt x="1410309" y="838577"/>
                    <a:pt x="1414804" y="836171"/>
                    <a:pt x="1419379" y="833764"/>
                  </a:cubicBezTo>
                  <a:cubicBezTo>
                    <a:pt x="1436637" y="824756"/>
                    <a:pt x="1456142" y="814452"/>
                    <a:pt x="1482229" y="820931"/>
                  </a:cubicBezTo>
                  <a:lnTo>
                    <a:pt x="1510243" y="827903"/>
                  </a:lnTo>
                  <a:cubicBezTo>
                    <a:pt x="1524771" y="832592"/>
                    <a:pt x="1567153" y="843143"/>
                    <a:pt x="1589628" y="834752"/>
                  </a:cubicBezTo>
                  <a:cubicBezTo>
                    <a:pt x="1609053" y="827533"/>
                    <a:pt x="1673347" y="800384"/>
                    <a:pt x="1689000" y="754664"/>
                  </a:cubicBezTo>
                  <a:cubicBezTo>
                    <a:pt x="1702565" y="714867"/>
                    <a:pt x="1687555" y="680438"/>
                    <a:pt x="1675033" y="668159"/>
                  </a:cubicBezTo>
                  <a:cubicBezTo>
                    <a:pt x="1664036" y="657361"/>
                    <a:pt x="1641481" y="644034"/>
                    <a:pt x="1633695" y="639838"/>
                  </a:cubicBezTo>
                  <a:lnTo>
                    <a:pt x="1600946" y="621945"/>
                  </a:lnTo>
                  <a:lnTo>
                    <a:pt x="1637307" y="613184"/>
                  </a:lnTo>
                  <a:cubicBezTo>
                    <a:pt x="1637548" y="613060"/>
                    <a:pt x="1666846" y="605779"/>
                    <a:pt x="1682337" y="588010"/>
                  </a:cubicBezTo>
                  <a:cubicBezTo>
                    <a:pt x="1693495" y="575299"/>
                    <a:pt x="1690204" y="509773"/>
                    <a:pt x="1683140" y="472074"/>
                  </a:cubicBezTo>
                  <a:cubicBezTo>
                    <a:pt x="1681374" y="462387"/>
                    <a:pt x="1662030" y="447393"/>
                    <a:pt x="1648705" y="440298"/>
                  </a:cubicBezTo>
                  <a:lnTo>
                    <a:pt x="1625347" y="427711"/>
                  </a:lnTo>
                  <a:lnTo>
                    <a:pt x="1648705" y="415062"/>
                  </a:lnTo>
                  <a:cubicBezTo>
                    <a:pt x="1648866" y="415062"/>
                    <a:pt x="1672224" y="401549"/>
                    <a:pt x="1676398" y="376807"/>
                  </a:cubicBezTo>
                  <a:cubicBezTo>
                    <a:pt x="1680571" y="351387"/>
                    <a:pt x="1652397" y="295300"/>
                    <a:pt x="1639073" y="279258"/>
                  </a:cubicBezTo>
                  <a:cubicBezTo>
                    <a:pt x="1626471" y="264265"/>
                    <a:pt x="1615073" y="254023"/>
                    <a:pt x="1614912" y="253899"/>
                  </a:cubicBezTo>
                  <a:lnTo>
                    <a:pt x="1605922" y="245878"/>
                  </a:lnTo>
                  <a:lnTo>
                    <a:pt x="1612263" y="235574"/>
                  </a:lnTo>
                  <a:cubicBezTo>
                    <a:pt x="1614511" y="231749"/>
                    <a:pt x="1620370" y="219840"/>
                    <a:pt x="1619648" y="210585"/>
                  </a:cubicBezTo>
                  <a:cubicBezTo>
                    <a:pt x="1619327" y="207500"/>
                    <a:pt x="1614671" y="193062"/>
                    <a:pt x="1570203" y="137531"/>
                  </a:cubicBezTo>
                  <a:cubicBezTo>
                    <a:pt x="1558644" y="123093"/>
                    <a:pt x="1532236" y="112110"/>
                    <a:pt x="1514738" y="105015"/>
                  </a:cubicBezTo>
                  <a:cubicBezTo>
                    <a:pt x="1511447" y="103781"/>
                    <a:pt x="1508397" y="102485"/>
                    <a:pt x="1505667" y="101374"/>
                  </a:cubicBezTo>
                  <a:cubicBezTo>
                    <a:pt x="1502537" y="100079"/>
                    <a:pt x="1498845" y="98413"/>
                    <a:pt x="1494912" y="96624"/>
                  </a:cubicBezTo>
                  <a:cubicBezTo>
                    <a:pt x="1477895" y="89158"/>
                    <a:pt x="1449480" y="76447"/>
                    <a:pt x="1436236" y="75584"/>
                  </a:cubicBezTo>
                  <a:cubicBezTo>
                    <a:pt x="1404851" y="73301"/>
                    <a:pt x="1211726" y="64416"/>
                    <a:pt x="1178896" y="74905"/>
                  </a:cubicBezTo>
                  <a:lnTo>
                    <a:pt x="1165090" y="79347"/>
                  </a:lnTo>
                  <a:cubicBezTo>
                    <a:pt x="1119739" y="94217"/>
                    <a:pt x="1044046" y="118898"/>
                    <a:pt x="1000139" y="121427"/>
                  </a:cubicBezTo>
                  <a:cubicBezTo>
                    <a:pt x="953905" y="124080"/>
                    <a:pt x="865851" y="125500"/>
                    <a:pt x="806533" y="125500"/>
                  </a:cubicBezTo>
                  <a:cubicBezTo>
                    <a:pt x="776432" y="125500"/>
                    <a:pt x="758934" y="123587"/>
                    <a:pt x="738787" y="121427"/>
                  </a:cubicBezTo>
                  <a:cubicBezTo>
                    <a:pt x="720485" y="119391"/>
                    <a:pt x="699776" y="117232"/>
                    <a:pt x="664619" y="115936"/>
                  </a:cubicBezTo>
                  <a:cubicBezTo>
                    <a:pt x="591976" y="113283"/>
                    <a:pt x="266169" y="84345"/>
                    <a:pt x="188068" y="69599"/>
                  </a:cubicBezTo>
                  <a:cubicBezTo>
                    <a:pt x="111733" y="55099"/>
                    <a:pt x="1124" y="28197"/>
                    <a:pt x="0" y="27950"/>
                  </a:cubicBezTo>
                  <a:close/>
                </a:path>
              </a:pathLst>
            </a:custGeom>
            <a:solidFill>
              <a:srgbClr val="D58C55"/>
            </a:solidFill>
            <a:ln w="12700">
              <a:miter lim="400000"/>
            </a:ln>
          </p:spPr>
          <p:txBody>
            <a:bodyPr wrap="square" lIns="38100" tIns="38100" rIns="38100" bIns="38100" anchor="ctr">
              <a:noAutofit/>
            </a:bodyPr>
            <a:lstStyle/>
            <a:p>
              <a:pPr>
                <a:defRPr sz="3000"/>
              </a:pPr>
              <a:endParaRPr/>
            </a:p>
          </p:txBody>
        </p:sp>
        <p:sp>
          <p:nvSpPr>
            <p:cNvPr id="60" name="Line">
              <a:extLst>
                <a:ext uri="{FF2B5EF4-FFF2-40B4-BE49-F238E27FC236}">
                  <a16:creationId xmlns:a16="http://schemas.microsoft.com/office/drawing/2014/main" xmlns="" id="{43CBB2AA-D507-FE8F-44EE-2AE953F2EF2E}"/>
                </a:ext>
              </a:extLst>
            </p:cNvPr>
            <p:cNvSpPr/>
            <p:nvPr/>
          </p:nvSpPr>
          <p:spPr>
            <a:xfrm>
              <a:off x="6440581" y="1280142"/>
              <a:ext cx="1111757" cy="1127859"/>
            </a:xfrm>
            <a:custGeom>
              <a:avLst/>
              <a:gdLst/>
              <a:ahLst/>
              <a:cxnLst>
                <a:cxn ang="0">
                  <a:pos x="wd2" y="hd2"/>
                </a:cxn>
                <a:cxn ang="5400000">
                  <a:pos x="wd2" y="hd2"/>
                </a:cxn>
                <a:cxn ang="10800000">
                  <a:pos x="wd2" y="hd2"/>
                </a:cxn>
                <a:cxn ang="16200000">
                  <a:pos x="wd2" y="hd2"/>
                </a:cxn>
              </a:cxnLst>
              <a:rect l="0" t="0" r="r" b="b"/>
              <a:pathLst>
                <a:path w="21296" h="21600" extrusionOk="0">
                  <a:moveTo>
                    <a:pt x="0" y="0"/>
                  </a:moveTo>
                  <a:cubicBezTo>
                    <a:pt x="2983" y="881"/>
                    <a:pt x="15288" y="1240"/>
                    <a:pt x="18428" y="1050"/>
                  </a:cubicBezTo>
                  <a:cubicBezTo>
                    <a:pt x="18955" y="1017"/>
                    <a:pt x="19544" y="989"/>
                    <a:pt x="19952" y="1281"/>
                  </a:cubicBezTo>
                  <a:cubicBezTo>
                    <a:pt x="20261" y="1503"/>
                    <a:pt x="20385" y="1862"/>
                    <a:pt x="20488" y="2195"/>
                  </a:cubicBezTo>
                  <a:cubicBezTo>
                    <a:pt x="21167" y="4399"/>
                    <a:pt x="21600" y="6730"/>
                    <a:pt x="21036" y="8959"/>
                  </a:cubicBezTo>
                  <a:cubicBezTo>
                    <a:pt x="20764" y="10030"/>
                    <a:pt x="20269" y="11043"/>
                    <a:pt x="19886" y="12085"/>
                  </a:cubicBezTo>
                  <a:cubicBezTo>
                    <a:pt x="18807" y="15014"/>
                    <a:pt x="18597" y="18181"/>
                    <a:pt x="19293" y="21196"/>
                  </a:cubicBezTo>
                  <a:cubicBezTo>
                    <a:pt x="15742" y="21555"/>
                    <a:pt x="3555" y="21242"/>
                    <a:pt x="4" y="21600"/>
                  </a:cubicBezTo>
                </a:path>
              </a:pathLst>
            </a:custGeom>
            <a:solidFill>
              <a:srgbClr val="168489"/>
            </a:solidFill>
            <a:ln w="12700">
              <a:miter lim="400000"/>
            </a:ln>
          </p:spPr>
          <p:txBody>
            <a:bodyPr lIns="38100" tIns="38100" rIns="38100" bIns="38100" anchor="ctr"/>
            <a:lstStyle/>
            <a:p>
              <a:pPr>
                <a:defRPr sz="3000"/>
              </a:pPr>
              <a:endParaRPr/>
            </a:p>
          </p:txBody>
        </p:sp>
        <p:sp>
          <p:nvSpPr>
            <p:cNvPr id="61" name="Freeform: Shape 60">
              <a:extLst>
                <a:ext uri="{FF2B5EF4-FFF2-40B4-BE49-F238E27FC236}">
                  <a16:creationId xmlns:a16="http://schemas.microsoft.com/office/drawing/2014/main" xmlns="" id="{247AEE47-E6C2-2786-DC7C-E18515885FED}"/>
                </a:ext>
              </a:extLst>
            </p:cNvPr>
            <p:cNvSpPr/>
            <p:nvPr/>
          </p:nvSpPr>
          <p:spPr>
            <a:xfrm>
              <a:off x="6324218" y="1152053"/>
              <a:ext cx="848837" cy="1470711"/>
            </a:xfrm>
            <a:custGeom>
              <a:avLst/>
              <a:gdLst>
                <a:gd name="connsiteX0" fmla="*/ 0 w 848837"/>
                <a:gd name="connsiteY0" fmla="*/ 0 h 1470711"/>
                <a:gd name="connsiteX1" fmla="*/ 366136 w 848837"/>
                <a:gd name="connsiteY1" fmla="*/ 20572 h 1470711"/>
                <a:gd name="connsiteX2" fmla="*/ 749762 w 848837"/>
                <a:gd name="connsiteY2" fmla="*/ 25287 h 1470711"/>
                <a:gd name="connsiteX3" fmla="*/ 806329 w 848837"/>
                <a:gd name="connsiteY3" fmla="*/ 37997 h 1470711"/>
                <a:gd name="connsiteX4" fmla="*/ 828229 w 848837"/>
                <a:gd name="connsiteY4" fmla="*/ 79066 h 1470711"/>
                <a:gd name="connsiteX5" fmla="*/ 789968 w 848837"/>
                <a:gd name="connsiteY5" fmla="*/ 637840 h 1470711"/>
                <a:gd name="connsiteX6" fmla="*/ 756611 w 848837"/>
                <a:gd name="connsiteY6" fmla="*/ 1294197 h 1470711"/>
                <a:gd name="connsiteX7" fmla="*/ 751241 w 848837"/>
                <a:gd name="connsiteY7" fmla="*/ 1358910 h 1470711"/>
                <a:gd name="connsiteX8" fmla="*/ 713403 w 848837"/>
                <a:gd name="connsiteY8" fmla="*/ 1398749 h 1470711"/>
                <a:gd name="connsiteX9" fmla="*/ 469504 w 848837"/>
                <a:gd name="connsiteY9" fmla="*/ 1460456 h 1470711"/>
                <a:gd name="connsiteX10" fmla="*/ 0 w 848837"/>
                <a:gd name="connsiteY10" fmla="*/ 1470711 h 1470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8837" h="1470711">
                  <a:moveTo>
                    <a:pt x="0" y="0"/>
                  </a:moveTo>
                  <a:lnTo>
                    <a:pt x="366136" y="20572"/>
                  </a:lnTo>
                  <a:cubicBezTo>
                    <a:pt x="493972" y="24928"/>
                    <a:pt x="621894" y="26483"/>
                    <a:pt x="749762" y="25287"/>
                  </a:cubicBezTo>
                  <a:cubicBezTo>
                    <a:pt x="769548" y="25082"/>
                    <a:pt x="791025" y="25492"/>
                    <a:pt x="806329" y="37997"/>
                  </a:cubicBezTo>
                  <a:cubicBezTo>
                    <a:pt x="818590" y="48111"/>
                    <a:pt x="823959" y="63759"/>
                    <a:pt x="828229" y="79066"/>
                  </a:cubicBezTo>
                  <a:cubicBezTo>
                    <a:pt x="879004" y="260564"/>
                    <a:pt x="824170" y="452448"/>
                    <a:pt x="789968" y="637840"/>
                  </a:cubicBezTo>
                  <a:cubicBezTo>
                    <a:pt x="750185" y="853984"/>
                    <a:pt x="738981" y="1075252"/>
                    <a:pt x="756611" y="1294197"/>
                  </a:cubicBezTo>
                  <a:cubicBezTo>
                    <a:pt x="758344" y="1316132"/>
                    <a:pt x="760289" y="1338956"/>
                    <a:pt x="751241" y="1358910"/>
                  </a:cubicBezTo>
                  <a:cubicBezTo>
                    <a:pt x="743505" y="1375720"/>
                    <a:pt x="728877" y="1388431"/>
                    <a:pt x="713403" y="1398749"/>
                  </a:cubicBezTo>
                  <a:cubicBezTo>
                    <a:pt x="642842" y="1446037"/>
                    <a:pt x="554228" y="1454852"/>
                    <a:pt x="469504" y="1460456"/>
                  </a:cubicBezTo>
                  <a:lnTo>
                    <a:pt x="0" y="1470711"/>
                  </a:lnTo>
                  <a:close/>
                </a:path>
              </a:pathLst>
            </a:custGeom>
            <a:solidFill>
              <a:schemeClr val="tx1">
                <a:lumMod val="75000"/>
                <a:lumOff val="25000"/>
              </a:schemeClr>
            </a:solidFill>
            <a:ln w="12700">
              <a:miter lim="400000"/>
            </a:ln>
          </p:spPr>
          <p:txBody>
            <a:bodyPr wrap="square" lIns="38100" tIns="38100" rIns="38100" bIns="38100" anchor="ctr">
              <a:noAutofit/>
            </a:bodyPr>
            <a:lstStyle/>
            <a:p>
              <a:pPr>
                <a:defRPr sz="3000"/>
              </a:pPr>
              <a:endParaRPr/>
            </a:p>
          </p:txBody>
        </p:sp>
        <p:sp>
          <p:nvSpPr>
            <p:cNvPr id="62" name="Shape">
              <a:extLst>
                <a:ext uri="{FF2B5EF4-FFF2-40B4-BE49-F238E27FC236}">
                  <a16:creationId xmlns:a16="http://schemas.microsoft.com/office/drawing/2014/main" xmlns="" id="{38F3CC01-920E-C126-7DD9-52CB5A3FA66C}"/>
                </a:ext>
              </a:extLst>
            </p:cNvPr>
            <p:cNvSpPr/>
            <p:nvPr/>
          </p:nvSpPr>
          <p:spPr>
            <a:xfrm>
              <a:off x="7128821" y="2097428"/>
              <a:ext cx="209917" cy="20991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7" y="0"/>
                    <a:pt x="0" y="4825"/>
                    <a:pt x="0" y="10800"/>
                  </a:cubicBezTo>
                  <a:cubicBezTo>
                    <a:pt x="0" y="16753"/>
                    <a:pt x="4825" y="21600"/>
                    <a:pt x="10800" y="21600"/>
                  </a:cubicBezTo>
                  <a:cubicBezTo>
                    <a:pt x="16753" y="21600"/>
                    <a:pt x="21600" y="16775"/>
                    <a:pt x="21600" y="10800"/>
                  </a:cubicBezTo>
                  <a:cubicBezTo>
                    <a:pt x="21600" y="4847"/>
                    <a:pt x="16753" y="0"/>
                    <a:pt x="10800" y="0"/>
                  </a:cubicBezTo>
                  <a:close/>
                  <a:moveTo>
                    <a:pt x="7834" y="15381"/>
                  </a:moveTo>
                  <a:cubicBezTo>
                    <a:pt x="6750" y="15381"/>
                    <a:pt x="5865" y="14496"/>
                    <a:pt x="5865" y="13411"/>
                  </a:cubicBezTo>
                  <a:cubicBezTo>
                    <a:pt x="5865" y="12327"/>
                    <a:pt x="6750" y="11442"/>
                    <a:pt x="7834" y="11442"/>
                  </a:cubicBezTo>
                  <a:cubicBezTo>
                    <a:pt x="8919" y="11442"/>
                    <a:pt x="9804" y="12327"/>
                    <a:pt x="9804" y="13411"/>
                  </a:cubicBezTo>
                  <a:cubicBezTo>
                    <a:pt x="9804" y="14496"/>
                    <a:pt x="8919" y="15381"/>
                    <a:pt x="7834" y="15381"/>
                  </a:cubicBezTo>
                  <a:close/>
                  <a:moveTo>
                    <a:pt x="7834" y="10269"/>
                  </a:moveTo>
                  <a:cubicBezTo>
                    <a:pt x="6750" y="10269"/>
                    <a:pt x="5865" y="9384"/>
                    <a:pt x="5865" y="8299"/>
                  </a:cubicBezTo>
                  <a:cubicBezTo>
                    <a:pt x="5865" y="7215"/>
                    <a:pt x="6750" y="6329"/>
                    <a:pt x="7834" y="6329"/>
                  </a:cubicBezTo>
                  <a:cubicBezTo>
                    <a:pt x="8919" y="6329"/>
                    <a:pt x="9804" y="7215"/>
                    <a:pt x="9804" y="8299"/>
                  </a:cubicBezTo>
                  <a:cubicBezTo>
                    <a:pt x="9804" y="9384"/>
                    <a:pt x="8919" y="10269"/>
                    <a:pt x="7834" y="10269"/>
                  </a:cubicBezTo>
                  <a:close/>
                  <a:moveTo>
                    <a:pt x="13766" y="15381"/>
                  </a:moveTo>
                  <a:cubicBezTo>
                    <a:pt x="12681" y="15381"/>
                    <a:pt x="11796" y="14496"/>
                    <a:pt x="11796" y="13411"/>
                  </a:cubicBezTo>
                  <a:cubicBezTo>
                    <a:pt x="11796" y="12327"/>
                    <a:pt x="12681" y="11442"/>
                    <a:pt x="13766" y="11442"/>
                  </a:cubicBezTo>
                  <a:cubicBezTo>
                    <a:pt x="14850" y="11442"/>
                    <a:pt x="15735" y="12327"/>
                    <a:pt x="15735" y="13411"/>
                  </a:cubicBezTo>
                  <a:cubicBezTo>
                    <a:pt x="15735" y="14496"/>
                    <a:pt x="14850" y="15381"/>
                    <a:pt x="13766" y="15381"/>
                  </a:cubicBezTo>
                  <a:close/>
                  <a:moveTo>
                    <a:pt x="13766" y="10269"/>
                  </a:moveTo>
                  <a:cubicBezTo>
                    <a:pt x="12681" y="10269"/>
                    <a:pt x="11796" y="9384"/>
                    <a:pt x="11796" y="8299"/>
                  </a:cubicBezTo>
                  <a:cubicBezTo>
                    <a:pt x="11796" y="7215"/>
                    <a:pt x="12681" y="6329"/>
                    <a:pt x="13766" y="6329"/>
                  </a:cubicBezTo>
                  <a:cubicBezTo>
                    <a:pt x="14850" y="6329"/>
                    <a:pt x="15735" y="7215"/>
                    <a:pt x="15735" y="8299"/>
                  </a:cubicBezTo>
                  <a:cubicBezTo>
                    <a:pt x="15735" y="9384"/>
                    <a:pt x="14850" y="10269"/>
                    <a:pt x="13766" y="10269"/>
                  </a:cubicBezTo>
                  <a:close/>
                </a:path>
              </a:pathLst>
            </a:custGeom>
            <a:solidFill>
              <a:srgbClr val="E3E4E4"/>
            </a:solidFill>
            <a:ln w="12700">
              <a:miter lim="400000"/>
            </a:ln>
          </p:spPr>
          <p:txBody>
            <a:bodyPr lIns="38100" tIns="38100" rIns="38100" bIns="38100" anchor="ctr"/>
            <a:lstStyle/>
            <a:p>
              <a:pPr>
                <a:defRPr sz="3000"/>
              </a:pPr>
              <a:endParaRPr/>
            </a:p>
          </p:txBody>
        </p:sp>
      </p:grpSp>
      <p:grpSp>
        <p:nvGrpSpPr>
          <p:cNvPr id="2" name="Group 1">
            <a:extLst>
              <a:ext uri="{FF2B5EF4-FFF2-40B4-BE49-F238E27FC236}">
                <a16:creationId xmlns:a16="http://schemas.microsoft.com/office/drawing/2014/main" xmlns="" id="{AECE222F-B76E-2327-2D86-6473A0171EF5}"/>
              </a:ext>
            </a:extLst>
          </p:cNvPr>
          <p:cNvGrpSpPr/>
          <p:nvPr/>
        </p:nvGrpSpPr>
        <p:grpSpPr>
          <a:xfrm>
            <a:off x="6732375" y="2420526"/>
            <a:ext cx="3733530" cy="1008474"/>
            <a:chOff x="6148803" y="3114600"/>
            <a:chExt cx="3733530" cy="1008474"/>
          </a:xfrm>
        </p:grpSpPr>
        <p:sp>
          <p:nvSpPr>
            <p:cNvPr id="3" name="Shape">
              <a:extLst>
                <a:ext uri="{FF2B5EF4-FFF2-40B4-BE49-F238E27FC236}">
                  <a16:creationId xmlns:a16="http://schemas.microsoft.com/office/drawing/2014/main" xmlns="" id="{1F059F50-E34A-5405-76BC-4A47555A99E1}"/>
                </a:ext>
              </a:extLst>
            </p:cNvPr>
            <p:cNvSpPr/>
            <p:nvPr/>
          </p:nvSpPr>
          <p:spPr>
            <a:xfrm>
              <a:off x="8822269" y="3191190"/>
              <a:ext cx="1060064" cy="931884"/>
            </a:xfrm>
            <a:custGeom>
              <a:avLst/>
              <a:gdLst/>
              <a:ahLst/>
              <a:cxnLst>
                <a:cxn ang="0">
                  <a:pos x="wd2" y="hd2"/>
                </a:cxn>
                <a:cxn ang="5400000">
                  <a:pos x="wd2" y="hd2"/>
                </a:cxn>
                <a:cxn ang="10800000">
                  <a:pos x="wd2" y="hd2"/>
                </a:cxn>
                <a:cxn ang="16200000">
                  <a:pos x="wd2" y="hd2"/>
                </a:cxn>
              </a:cxnLst>
              <a:rect l="0" t="0" r="r" b="b"/>
              <a:pathLst>
                <a:path w="21466" h="21163" extrusionOk="0">
                  <a:moveTo>
                    <a:pt x="17794" y="74"/>
                  </a:moveTo>
                  <a:cubicBezTo>
                    <a:pt x="17578" y="-128"/>
                    <a:pt x="17254" y="114"/>
                    <a:pt x="17362" y="417"/>
                  </a:cubicBezTo>
                  <a:cubicBezTo>
                    <a:pt x="17542" y="902"/>
                    <a:pt x="17632" y="1426"/>
                    <a:pt x="17632" y="1951"/>
                  </a:cubicBezTo>
                  <a:cubicBezTo>
                    <a:pt x="17632" y="4959"/>
                    <a:pt x="14536" y="7402"/>
                    <a:pt x="10720" y="7402"/>
                  </a:cubicBezTo>
                  <a:cubicBezTo>
                    <a:pt x="6904" y="7402"/>
                    <a:pt x="3808" y="4959"/>
                    <a:pt x="3808" y="1951"/>
                  </a:cubicBezTo>
                  <a:cubicBezTo>
                    <a:pt x="3808" y="1426"/>
                    <a:pt x="3898" y="902"/>
                    <a:pt x="4078" y="417"/>
                  </a:cubicBezTo>
                  <a:cubicBezTo>
                    <a:pt x="4186" y="114"/>
                    <a:pt x="3862" y="-128"/>
                    <a:pt x="3646" y="74"/>
                  </a:cubicBezTo>
                  <a:cubicBezTo>
                    <a:pt x="1324" y="2395"/>
                    <a:pt x="-134" y="5847"/>
                    <a:pt x="10" y="9663"/>
                  </a:cubicBezTo>
                  <a:cubicBezTo>
                    <a:pt x="244" y="15840"/>
                    <a:pt x="4708" y="20866"/>
                    <a:pt x="10216" y="21149"/>
                  </a:cubicBezTo>
                  <a:cubicBezTo>
                    <a:pt x="16372" y="21472"/>
                    <a:pt x="21466" y="15961"/>
                    <a:pt x="21466" y="9138"/>
                  </a:cubicBezTo>
                  <a:cubicBezTo>
                    <a:pt x="21466" y="5524"/>
                    <a:pt x="20044" y="2294"/>
                    <a:pt x="17794" y="74"/>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5" name="Shape">
              <a:extLst>
                <a:ext uri="{FF2B5EF4-FFF2-40B4-BE49-F238E27FC236}">
                  <a16:creationId xmlns:a16="http://schemas.microsoft.com/office/drawing/2014/main" xmlns="" id="{17E4BFB9-4C11-1152-858D-2BAB0D7FB731}"/>
                </a:ext>
              </a:extLst>
            </p:cNvPr>
            <p:cNvSpPr/>
            <p:nvPr/>
          </p:nvSpPr>
          <p:spPr>
            <a:xfrm>
              <a:off x="8967379" y="3191190"/>
              <a:ext cx="769845" cy="385876"/>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152"/>
                    <a:pt x="20653" y="152"/>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19"/>
                    <a:pt x="21276" y="2062"/>
                    <a:pt x="20653" y="201"/>
                  </a:cubicBezTo>
                  <a:close/>
                </a:path>
              </a:pathLst>
            </a:custGeom>
            <a:solidFill>
              <a:srgbClr val="2E6D7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8" name="TextBox 36">
              <a:extLst>
                <a:ext uri="{FF2B5EF4-FFF2-40B4-BE49-F238E27FC236}">
                  <a16:creationId xmlns:a16="http://schemas.microsoft.com/office/drawing/2014/main" xmlns="" id="{1C68C456-39DD-0E9C-877A-380B43A8D75B}"/>
                </a:ext>
              </a:extLst>
            </p:cNvPr>
            <p:cNvSpPr txBox="1"/>
            <p:nvPr/>
          </p:nvSpPr>
          <p:spPr>
            <a:xfrm>
              <a:off x="9142949" y="3114600"/>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63951">
                      <a:lumMod val="90000"/>
                      <a:lumOff val="10000"/>
                    </a:srgbClr>
                  </a:solidFill>
                  <a:effectLst/>
                  <a:uLnTx/>
                  <a:uFillTx/>
                  <a:latin typeface="Calibri" panose="020F0502020204030204"/>
                  <a:ea typeface="+mn-ea"/>
                  <a:cs typeface="+mn-cs"/>
                </a:rPr>
                <a:t>06</a:t>
              </a:r>
            </a:p>
          </p:txBody>
        </p:sp>
        <p:sp>
          <p:nvSpPr>
            <p:cNvPr id="9" name="TextBox 8">
              <a:extLst>
                <a:ext uri="{FF2B5EF4-FFF2-40B4-BE49-F238E27FC236}">
                  <a16:creationId xmlns:a16="http://schemas.microsoft.com/office/drawing/2014/main" xmlns="" id="{4298B9C5-F7DC-1912-7087-E5968DB5021F}"/>
                </a:ext>
              </a:extLst>
            </p:cNvPr>
            <p:cNvSpPr txBox="1"/>
            <p:nvPr/>
          </p:nvSpPr>
          <p:spPr>
            <a:xfrm>
              <a:off x="6148803" y="3327811"/>
              <a:ext cx="244294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إلقاء اللوم على الآخرين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 name="Group 9">
            <a:extLst>
              <a:ext uri="{FF2B5EF4-FFF2-40B4-BE49-F238E27FC236}">
                <a16:creationId xmlns:a16="http://schemas.microsoft.com/office/drawing/2014/main" xmlns="" id="{F55D94DE-D0C0-DDF0-7CCB-78D0ED63436B}"/>
              </a:ext>
            </a:extLst>
          </p:cNvPr>
          <p:cNvGrpSpPr/>
          <p:nvPr/>
        </p:nvGrpSpPr>
        <p:grpSpPr>
          <a:xfrm>
            <a:off x="6743159" y="3625368"/>
            <a:ext cx="3722746" cy="1008474"/>
            <a:chOff x="6159594" y="4353512"/>
            <a:chExt cx="3722746" cy="1008474"/>
          </a:xfrm>
        </p:grpSpPr>
        <p:sp>
          <p:nvSpPr>
            <p:cNvPr id="11" name="Shape">
              <a:extLst>
                <a:ext uri="{FF2B5EF4-FFF2-40B4-BE49-F238E27FC236}">
                  <a16:creationId xmlns:a16="http://schemas.microsoft.com/office/drawing/2014/main" xmlns="" id="{722F55DC-A640-FDDC-B133-959CD90ED12D}"/>
                </a:ext>
              </a:extLst>
            </p:cNvPr>
            <p:cNvSpPr/>
            <p:nvPr/>
          </p:nvSpPr>
          <p:spPr>
            <a:xfrm>
              <a:off x="8822262" y="4430102"/>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24"/>
                    <a:pt x="20045" y="2294"/>
                    <a:pt x="17797" y="74"/>
                  </a:cubicBezTo>
                  <a:close/>
                </a:path>
              </a:pathLst>
            </a:custGeom>
            <a:solidFill>
              <a:srgbClr val="FFD9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2" name="Shape">
              <a:extLst>
                <a:ext uri="{FF2B5EF4-FFF2-40B4-BE49-F238E27FC236}">
                  <a16:creationId xmlns:a16="http://schemas.microsoft.com/office/drawing/2014/main" xmlns="" id="{158F6493-F7DF-E26E-CAD4-A76EEE4B3950}"/>
                </a:ext>
              </a:extLst>
            </p:cNvPr>
            <p:cNvSpPr/>
            <p:nvPr/>
          </p:nvSpPr>
          <p:spPr>
            <a:xfrm>
              <a:off x="8967379" y="4430102"/>
              <a:ext cx="769845" cy="385876"/>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201"/>
                    <a:pt x="20653" y="201"/>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68"/>
                    <a:pt x="21276" y="2062"/>
                    <a:pt x="20653" y="201"/>
                  </a:cubicBezTo>
                  <a:close/>
                </a:path>
              </a:pathLst>
            </a:custGeom>
            <a:solidFill>
              <a:srgbClr val="FFCC5E"/>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3" name="TextBox 35">
              <a:extLst>
                <a:ext uri="{FF2B5EF4-FFF2-40B4-BE49-F238E27FC236}">
                  <a16:creationId xmlns:a16="http://schemas.microsoft.com/office/drawing/2014/main" xmlns="" id="{F588218A-7E40-D3C5-7E31-5D110ACC5896}"/>
                </a:ext>
              </a:extLst>
            </p:cNvPr>
            <p:cNvSpPr txBox="1"/>
            <p:nvPr/>
          </p:nvSpPr>
          <p:spPr>
            <a:xfrm>
              <a:off x="9142949" y="4353512"/>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4782"/>
                  </a:solidFill>
                  <a:effectLst/>
                  <a:uLnTx/>
                  <a:uFillTx/>
                  <a:latin typeface="Calibri" panose="020F0502020204030204"/>
                  <a:ea typeface="+mn-ea"/>
                  <a:cs typeface="+mn-cs"/>
                </a:rPr>
                <a:t>03</a:t>
              </a:r>
            </a:p>
          </p:txBody>
        </p:sp>
        <p:sp>
          <p:nvSpPr>
            <p:cNvPr id="14" name="TextBox 13">
              <a:extLst>
                <a:ext uri="{FF2B5EF4-FFF2-40B4-BE49-F238E27FC236}">
                  <a16:creationId xmlns:a16="http://schemas.microsoft.com/office/drawing/2014/main" xmlns="" id="{021D0AEC-E1C4-0953-7D6B-DCA4C12FCBF3}"/>
                </a:ext>
              </a:extLst>
            </p:cNvPr>
            <p:cNvSpPr txBox="1"/>
            <p:nvPr/>
          </p:nvSpPr>
          <p:spPr>
            <a:xfrm>
              <a:off x="6159594" y="4617800"/>
              <a:ext cx="23547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الإهمال في التفاصيل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xmlns="" id="{5038F8A0-8DD0-0FC5-EECE-CAB95C603E62}"/>
              </a:ext>
            </a:extLst>
          </p:cNvPr>
          <p:cNvGrpSpPr/>
          <p:nvPr/>
        </p:nvGrpSpPr>
        <p:grpSpPr>
          <a:xfrm>
            <a:off x="2927450" y="3121131"/>
            <a:ext cx="3647723" cy="1008474"/>
            <a:chOff x="6234617" y="1875688"/>
            <a:chExt cx="3647723" cy="1008474"/>
          </a:xfrm>
        </p:grpSpPr>
        <p:sp>
          <p:nvSpPr>
            <p:cNvPr id="16" name="Shape">
              <a:extLst>
                <a:ext uri="{FF2B5EF4-FFF2-40B4-BE49-F238E27FC236}">
                  <a16:creationId xmlns:a16="http://schemas.microsoft.com/office/drawing/2014/main" xmlns="" id="{08977A72-2213-DF4D-65E5-86EE6DFE05FD}"/>
                </a:ext>
              </a:extLst>
            </p:cNvPr>
            <p:cNvSpPr/>
            <p:nvPr/>
          </p:nvSpPr>
          <p:spPr>
            <a:xfrm>
              <a:off x="8822262" y="1952278"/>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04"/>
                    <a:pt x="20045" y="2274"/>
                    <a:pt x="17797" y="74"/>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7" name="Shape">
              <a:extLst>
                <a:ext uri="{FF2B5EF4-FFF2-40B4-BE49-F238E27FC236}">
                  <a16:creationId xmlns:a16="http://schemas.microsoft.com/office/drawing/2014/main" xmlns="" id="{0F7CB030-0EEF-6A24-37FE-89E93AA60F01}"/>
                </a:ext>
              </a:extLst>
            </p:cNvPr>
            <p:cNvSpPr/>
            <p:nvPr/>
          </p:nvSpPr>
          <p:spPr>
            <a:xfrm>
              <a:off x="8967379" y="1952278"/>
              <a:ext cx="769845" cy="385877"/>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152"/>
                    <a:pt x="20653" y="152"/>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19"/>
                    <a:pt x="21276" y="2062"/>
                    <a:pt x="20653" y="201"/>
                  </a:cubicBezTo>
                  <a:close/>
                </a:path>
              </a:pathLst>
            </a:cu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8" name="TextBox 37">
              <a:extLst>
                <a:ext uri="{FF2B5EF4-FFF2-40B4-BE49-F238E27FC236}">
                  <a16:creationId xmlns:a16="http://schemas.microsoft.com/office/drawing/2014/main" xmlns="" id="{D471DEAF-E44F-0BDF-4857-C580A55A1AFF}"/>
                </a:ext>
              </a:extLst>
            </p:cNvPr>
            <p:cNvSpPr txBox="1"/>
            <p:nvPr/>
          </p:nvSpPr>
          <p:spPr>
            <a:xfrm>
              <a:off x="9142949" y="1875688"/>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63951"/>
                  </a:solidFill>
                  <a:effectLst/>
                  <a:uLnTx/>
                  <a:uFillTx/>
                  <a:latin typeface="Calibri" panose="020F0502020204030204"/>
                  <a:ea typeface="+mn-ea"/>
                  <a:cs typeface="+mn-cs"/>
                </a:rPr>
                <a:t>01</a:t>
              </a:r>
            </a:p>
          </p:txBody>
        </p:sp>
        <p:sp>
          <p:nvSpPr>
            <p:cNvPr id="19" name="TextBox 18">
              <a:extLst>
                <a:ext uri="{FF2B5EF4-FFF2-40B4-BE49-F238E27FC236}">
                  <a16:creationId xmlns:a16="http://schemas.microsoft.com/office/drawing/2014/main" xmlns="" id="{F350CF77-2F1D-F5FB-05BB-1A3BA07F61B7}"/>
                </a:ext>
              </a:extLst>
            </p:cNvPr>
            <p:cNvSpPr txBox="1"/>
            <p:nvPr/>
          </p:nvSpPr>
          <p:spPr>
            <a:xfrm>
              <a:off x="6234617" y="2145249"/>
              <a:ext cx="213950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الركود وعدم الرغبة في التعلم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xmlns="" id="{C036A044-0ABE-51DC-14F3-4228387410A0}"/>
              </a:ext>
            </a:extLst>
          </p:cNvPr>
          <p:cNvGrpSpPr/>
          <p:nvPr/>
        </p:nvGrpSpPr>
        <p:grpSpPr>
          <a:xfrm>
            <a:off x="7043454" y="4830210"/>
            <a:ext cx="3422451" cy="1008474"/>
            <a:chOff x="6459889" y="5592424"/>
            <a:chExt cx="3422451" cy="1008474"/>
          </a:xfrm>
        </p:grpSpPr>
        <p:sp>
          <p:nvSpPr>
            <p:cNvPr id="30" name="Shape">
              <a:extLst>
                <a:ext uri="{FF2B5EF4-FFF2-40B4-BE49-F238E27FC236}">
                  <a16:creationId xmlns:a16="http://schemas.microsoft.com/office/drawing/2014/main" xmlns="" id="{10C7FE45-493C-F0DE-EBED-2783454C389E}"/>
                </a:ext>
              </a:extLst>
            </p:cNvPr>
            <p:cNvSpPr/>
            <p:nvPr/>
          </p:nvSpPr>
          <p:spPr>
            <a:xfrm>
              <a:off x="8822262" y="5669014"/>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24"/>
                    <a:pt x="20045" y="2274"/>
                    <a:pt x="17797" y="74"/>
                  </a:cubicBezTo>
                  <a:close/>
                </a:path>
              </a:pathLst>
            </a:custGeom>
            <a:solidFill>
              <a:srgbClr val="9ACCCE"/>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Shape">
              <a:extLst>
                <a:ext uri="{FF2B5EF4-FFF2-40B4-BE49-F238E27FC236}">
                  <a16:creationId xmlns:a16="http://schemas.microsoft.com/office/drawing/2014/main" xmlns="" id="{14CC5CBA-E2D3-36F0-577C-ECC0A283A078}"/>
                </a:ext>
              </a:extLst>
            </p:cNvPr>
            <p:cNvSpPr/>
            <p:nvPr/>
          </p:nvSpPr>
          <p:spPr>
            <a:xfrm>
              <a:off x="8967379" y="5669014"/>
              <a:ext cx="769845" cy="385876"/>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201"/>
                    <a:pt x="20653" y="201"/>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19"/>
                    <a:pt x="21276" y="2062"/>
                    <a:pt x="20653" y="201"/>
                  </a:cubicBezTo>
                  <a:close/>
                </a:path>
              </a:pathLst>
            </a:custGeom>
            <a:solidFill>
              <a:srgbClr val="235153"/>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2" name="TextBox 2">
              <a:extLst>
                <a:ext uri="{FF2B5EF4-FFF2-40B4-BE49-F238E27FC236}">
                  <a16:creationId xmlns:a16="http://schemas.microsoft.com/office/drawing/2014/main" xmlns="" id="{253027E6-A3AF-6F1E-7115-F0519466D78B}"/>
                </a:ext>
              </a:extLst>
            </p:cNvPr>
            <p:cNvSpPr txBox="1"/>
            <p:nvPr/>
          </p:nvSpPr>
          <p:spPr>
            <a:xfrm>
              <a:off x="9142949" y="5592424"/>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4782"/>
                  </a:solidFill>
                  <a:effectLst/>
                  <a:uLnTx/>
                  <a:uFillTx/>
                  <a:latin typeface="Calibri" panose="020F0502020204030204"/>
                  <a:ea typeface="+mn-ea"/>
                  <a:cs typeface="+mn-cs"/>
                </a:rPr>
                <a:t>04</a:t>
              </a:r>
            </a:p>
          </p:txBody>
        </p:sp>
        <p:sp>
          <p:nvSpPr>
            <p:cNvPr id="33" name="TextBox 32">
              <a:extLst>
                <a:ext uri="{FF2B5EF4-FFF2-40B4-BE49-F238E27FC236}">
                  <a16:creationId xmlns:a16="http://schemas.microsoft.com/office/drawing/2014/main" xmlns="" id="{5A4A459A-DD8C-5AF5-6D21-119FE9B1AF53}"/>
                </a:ext>
              </a:extLst>
            </p:cNvPr>
            <p:cNvSpPr txBox="1"/>
            <p:nvPr/>
          </p:nvSpPr>
          <p:spPr>
            <a:xfrm>
              <a:off x="6459889" y="6016463"/>
              <a:ext cx="1754124"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عدم المبادرة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xmlns="" id="{D4C6F959-B77B-8044-AFC4-DE0AAD8E4B23}"/>
              </a:ext>
            </a:extLst>
          </p:cNvPr>
          <p:cNvGrpSpPr/>
          <p:nvPr/>
        </p:nvGrpSpPr>
        <p:grpSpPr>
          <a:xfrm>
            <a:off x="2852427" y="4325974"/>
            <a:ext cx="3722746" cy="1008474"/>
            <a:chOff x="6159594" y="4353512"/>
            <a:chExt cx="3722746" cy="1008474"/>
          </a:xfrm>
        </p:grpSpPr>
        <p:sp>
          <p:nvSpPr>
            <p:cNvPr id="35" name="Shape">
              <a:extLst>
                <a:ext uri="{FF2B5EF4-FFF2-40B4-BE49-F238E27FC236}">
                  <a16:creationId xmlns:a16="http://schemas.microsoft.com/office/drawing/2014/main" xmlns="" id="{4E0D2190-6D99-0317-0ED2-003703CE55D4}"/>
                </a:ext>
              </a:extLst>
            </p:cNvPr>
            <p:cNvSpPr/>
            <p:nvPr/>
          </p:nvSpPr>
          <p:spPr>
            <a:xfrm>
              <a:off x="8822262" y="4430102"/>
              <a:ext cx="1060078" cy="931884"/>
            </a:xfrm>
            <a:custGeom>
              <a:avLst/>
              <a:gdLst/>
              <a:ahLst/>
              <a:cxnLst>
                <a:cxn ang="0">
                  <a:pos x="wd2" y="hd2"/>
                </a:cxn>
                <a:cxn ang="5400000">
                  <a:pos x="wd2" y="hd2"/>
                </a:cxn>
                <a:cxn ang="10800000">
                  <a:pos x="wd2" y="hd2"/>
                </a:cxn>
                <a:cxn ang="16200000">
                  <a:pos x="wd2" y="hd2"/>
                </a:cxn>
              </a:cxnLst>
              <a:rect l="0" t="0" r="r" b="b"/>
              <a:pathLst>
                <a:path w="21448" h="21163" extrusionOk="0">
                  <a:moveTo>
                    <a:pt x="17797" y="74"/>
                  </a:moveTo>
                  <a:cubicBezTo>
                    <a:pt x="17581" y="-128"/>
                    <a:pt x="17258" y="114"/>
                    <a:pt x="17365" y="417"/>
                  </a:cubicBezTo>
                  <a:cubicBezTo>
                    <a:pt x="17545" y="902"/>
                    <a:pt x="17635" y="1426"/>
                    <a:pt x="17635" y="1951"/>
                  </a:cubicBezTo>
                  <a:cubicBezTo>
                    <a:pt x="17635" y="4959"/>
                    <a:pt x="14542" y="7402"/>
                    <a:pt x="10729" y="7402"/>
                  </a:cubicBezTo>
                  <a:cubicBezTo>
                    <a:pt x="6916" y="7402"/>
                    <a:pt x="3823" y="4959"/>
                    <a:pt x="3823" y="1951"/>
                  </a:cubicBezTo>
                  <a:cubicBezTo>
                    <a:pt x="3823" y="1426"/>
                    <a:pt x="3913" y="902"/>
                    <a:pt x="4092" y="417"/>
                  </a:cubicBezTo>
                  <a:cubicBezTo>
                    <a:pt x="4200" y="114"/>
                    <a:pt x="3877" y="-128"/>
                    <a:pt x="3661" y="74"/>
                  </a:cubicBezTo>
                  <a:cubicBezTo>
                    <a:pt x="1305" y="2395"/>
                    <a:pt x="-134" y="5827"/>
                    <a:pt x="10" y="9663"/>
                  </a:cubicBezTo>
                  <a:cubicBezTo>
                    <a:pt x="244" y="15840"/>
                    <a:pt x="4704" y="20866"/>
                    <a:pt x="10207" y="21149"/>
                  </a:cubicBezTo>
                  <a:cubicBezTo>
                    <a:pt x="16358" y="21472"/>
                    <a:pt x="21448" y="15961"/>
                    <a:pt x="21448" y="9138"/>
                  </a:cubicBezTo>
                  <a:cubicBezTo>
                    <a:pt x="21466" y="5524"/>
                    <a:pt x="20045" y="2294"/>
                    <a:pt x="17797" y="74"/>
                  </a:cubicBezTo>
                  <a:close/>
                </a:path>
              </a:pathLst>
            </a:custGeom>
            <a:solidFill>
              <a:srgbClr val="FFD9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6" name="Shape">
              <a:extLst>
                <a:ext uri="{FF2B5EF4-FFF2-40B4-BE49-F238E27FC236}">
                  <a16:creationId xmlns:a16="http://schemas.microsoft.com/office/drawing/2014/main" xmlns="" id="{25895A06-6E9D-6CB2-6E5C-AD5C73F07840}"/>
                </a:ext>
              </a:extLst>
            </p:cNvPr>
            <p:cNvSpPr/>
            <p:nvPr/>
          </p:nvSpPr>
          <p:spPr>
            <a:xfrm>
              <a:off x="8967379" y="4430102"/>
              <a:ext cx="769845" cy="385876"/>
            </a:xfrm>
            <a:custGeom>
              <a:avLst/>
              <a:gdLst/>
              <a:ahLst/>
              <a:cxnLst>
                <a:cxn ang="0">
                  <a:pos x="wd2" y="hd2"/>
                </a:cxn>
                <a:cxn ang="5400000">
                  <a:pos x="wd2" y="hd2"/>
                </a:cxn>
                <a:cxn ang="10800000">
                  <a:pos x="wd2" y="hd2"/>
                </a:cxn>
                <a:cxn ang="16200000">
                  <a:pos x="wd2" y="hd2"/>
                </a:cxn>
              </a:cxnLst>
              <a:rect l="0" t="0" r="r" b="b"/>
              <a:pathLst>
                <a:path w="21576" h="21262" extrusionOk="0">
                  <a:moveTo>
                    <a:pt x="20653" y="201"/>
                  </a:moveTo>
                  <a:cubicBezTo>
                    <a:pt x="20653" y="201"/>
                    <a:pt x="20653" y="201"/>
                    <a:pt x="20653" y="201"/>
                  </a:cubicBezTo>
                  <a:cubicBezTo>
                    <a:pt x="20329" y="-338"/>
                    <a:pt x="19881" y="299"/>
                    <a:pt x="20030" y="1033"/>
                  </a:cubicBezTo>
                  <a:cubicBezTo>
                    <a:pt x="20255" y="2160"/>
                    <a:pt x="20379" y="3384"/>
                    <a:pt x="20379" y="4609"/>
                  </a:cubicBezTo>
                  <a:cubicBezTo>
                    <a:pt x="20379" y="11907"/>
                    <a:pt x="16094" y="17833"/>
                    <a:pt x="10812" y="17833"/>
                  </a:cubicBezTo>
                  <a:cubicBezTo>
                    <a:pt x="5531" y="17833"/>
                    <a:pt x="1246" y="11907"/>
                    <a:pt x="1246" y="4609"/>
                  </a:cubicBezTo>
                  <a:cubicBezTo>
                    <a:pt x="1246" y="3384"/>
                    <a:pt x="1370" y="2160"/>
                    <a:pt x="1594" y="1033"/>
                  </a:cubicBezTo>
                  <a:cubicBezTo>
                    <a:pt x="1744" y="299"/>
                    <a:pt x="1271" y="-338"/>
                    <a:pt x="972" y="201"/>
                  </a:cubicBezTo>
                  <a:lnTo>
                    <a:pt x="947" y="250"/>
                  </a:lnTo>
                  <a:cubicBezTo>
                    <a:pt x="349" y="2111"/>
                    <a:pt x="0" y="4168"/>
                    <a:pt x="0" y="6372"/>
                  </a:cubicBezTo>
                  <a:cubicBezTo>
                    <a:pt x="0" y="14601"/>
                    <a:pt x="4833" y="21262"/>
                    <a:pt x="10788" y="21262"/>
                  </a:cubicBezTo>
                  <a:cubicBezTo>
                    <a:pt x="16742" y="21262"/>
                    <a:pt x="21575" y="14601"/>
                    <a:pt x="21575" y="6372"/>
                  </a:cubicBezTo>
                  <a:cubicBezTo>
                    <a:pt x="21600" y="4168"/>
                    <a:pt x="21276" y="2062"/>
                    <a:pt x="20653" y="201"/>
                  </a:cubicBezTo>
                  <a:close/>
                </a:path>
              </a:pathLst>
            </a:custGeom>
            <a:solidFill>
              <a:srgbClr val="FFCC5E"/>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4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7" name="TextBox 35">
              <a:extLst>
                <a:ext uri="{FF2B5EF4-FFF2-40B4-BE49-F238E27FC236}">
                  <a16:creationId xmlns:a16="http://schemas.microsoft.com/office/drawing/2014/main" xmlns="" id="{37AC667E-EB23-8C5C-1D33-E5D417A02554}"/>
                </a:ext>
              </a:extLst>
            </p:cNvPr>
            <p:cNvSpPr txBox="1"/>
            <p:nvPr/>
          </p:nvSpPr>
          <p:spPr>
            <a:xfrm>
              <a:off x="9142949" y="4353512"/>
              <a:ext cx="444352"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4782"/>
                  </a:solidFill>
                  <a:effectLst/>
                  <a:uLnTx/>
                  <a:uFillTx/>
                  <a:latin typeface="Calibri" panose="020F0502020204030204"/>
                  <a:ea typeface="+mn-ea"/>
                  <a:cs typeface="+mn-cs"/>
                </a:rPr>
                <a:t>03</a:t>
              </a:r>
            </a:p>
          </p:txBody>
        </p:sp>
        <p:sp>
          <p:nvSpPr>
            <p:cNvPr id="38" name="TextBox 37">
              <a:extLst>
                <a:ext uri="{FF2B5EF4-FFF2-40B4-BE49-F238E27FC236}">
                  <a16:creationId xmlns:a16="http://schemas.microsoft.com/office/drawing/2014/main" xmlns="" id="{7C7E20BA-9179-C517-C167-3E6674570CCC}"/>
                </a:ext>
              </a:extLst>
            </p:cNvPr>
            <p:cNvSpPr txBox="1"/>
            <p:nvPr/>
          </p:nvSpPr>
          <p:spPr>
            <a:xfrm>
              <a:off x="6159594" y="4617800"/>
              <a:ext cx="2354715"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عدم الالتزام بالأخلاقيات المهنية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8288049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للمؤسسة تعزيز السلوكيات الإيجابية وتقليل السلوكيات السلبية؟</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62137677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27504" y="2288029"/>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وضع معايير واضحة للسلوك المتوقع من الموظفين. </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67344" y="3259514"/>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تنفيذ برامج تدريبية لتأهيل الموظفين وتطوير قدراتهم السلوكية.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67344" y="4230999"/>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استخدام نظام حوافز ومكافآت يكافئ السلوكيات الإيجابية.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8D31EF3E-CBE9-59CC-8EF2-64F8240B8BDA}"/>
              </a:ext>
            </a:extLst>
          </p:cNvPr>
          <p:cNvSpPr txBox="1"/>
          <p:nvPr/>
        </p:nvSpPr>
        <p:spPr>
          <a:xfrm>
            <a:off x="4667344" y="5202483"/>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تطبيق إجراءات تأديبية واضحة للتصدي للسلوكيات غير المرغوبة.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12980591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3594141" y="2202687"/>
            <a:ext cx="7979694"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خلق ثقافة تنظيمية ترتكز على الاحترام المتبادل والتواصل الفعّال. </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082903" y="3227642"/>
            <a:ext cx="7490932"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الاعتماد على قنوات اتصال مفتوحة للشكاوى ومعالجة المشاكل بشفافية.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FDDADC8A-E9E6-BC73-5439-4245490FBFED}"/>
              </a:ext>
            </a:extLst>
          </p:cNvPr>
          <p:cNvSpPr txBox="1"/>
          <p:nvPr/>
        </p:nvSpPr>
        <p:spPr>
          <a:xfrm>
            <a:off x="4082903" y="4252597"/>
            <a:ext cx="7490932"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إشراك الموظفين في صنع القرارات وحل المشكلات لزيادة انتمائهم.</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9FD63D73-55FB-8A61-FB6E-88A75D30D44C}"/>
              </a:ext>
            </a:extLst>
          </p:cNvPr>
          <p:cNvSpPr txBox="1"/>
          <p:nvPr/>
        </p:nvSpPr>
        <p:spPr>
          <a:xfrm>
            <a:off x="4082903" y="5277553"/>
            <a:ext cx="7490932"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تقييم أداء الموظفين بشكل دوري للوقوف على نقاط القوة والضعف.</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0841428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777136"/>
          </a:xfrm>
          <a:prstGeom prst="rect">
            <a:avLst/>
          </a:prstGeom>
          <a:noFill/>
        </p:spPr>
        <p:txBody>
          <a:bodyPr wrap="square" rtlCol="0">
            <a:spAutoFit/>
          </a:bodyPr>
          <a:lstStyle/>
          <a:p>
            <a:pPr algn="ctr">
              <a:lnSpc>
                <a:spcPct val="115000"/>
              </a:lnSpc>
              <a:spcAft>
                <a:spcPts val="800"/>
              </a:spcAft>
            </a:pPr>
            <a:r>
              <a:rPr lang="ar-SA" sz="4000" b="1" dirty="0">
                <a:latin typeface="+mj-lt"/>
                <a:ea typeface="GE Dinar Two Medium" panose="020A0503020102020204" pitchFamily="18" charset="-78"/>
                <a:cs typeface="Adobe Arabic" panose="02040503050201020203" pitchFamily="18" charset="-78"/>
              </a:rPr>
              <a:t>التوازن بين الحقوق والواجبات</a:t>
            </a:r>
            <a:endParaRPr lang="en-US" sz="4000" b="1" dirty="0">
              <a:latin typeface="+mj-lt"/>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حقوق الموظف وواجباته.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كيف يوازن الموظف بين حقوقه وواجباته؟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كيفية خلق قنوات تواصل مفتوحة وفعّالة.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291173" y="5715000"/>
            <a:ext cx="9009262"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التعامل مع النزاعات المحتملة بطريقة مهنية.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341318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76CF097-4C0E-0234-99A4-0EB8F007B1D2}"/>
              </a:ext>
            </a:extLst>
          </p:cNvPr>
          <p:cNvSpPr txBox="1"/>
          <p:nvPr/>
        </p:nvSpPr>
        <p:spPr>
          <a:xfrm>
            <a:off x="4719296" y="2882804"/>
            <a:ext cx="6274770"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a:t>
            </a:r>
            <a:r>
              <a:rPr lang="ar-SA" sz="3600" dirty="0">
                <a:solidFill>
                  <a:srgbClr val="168489"/>
                </a:solidFill>
                <a:latin typeface="Adobe Arabic" panose="02040503050201020203" pitchFamily="18" charset="-78"/>
                <a:cs typeface="Adobe Arabic" panose="02040503050201020203" pitchFamily="18" charset="-78"/>
              </a:rPr>
              <a:t>حقوق وواجبات الموظف</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xmlns=""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xmlns=""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Tree>
    <p:extLst>
      <p:ext uri="{BB962C8B-B14F-4D97-AF65-F5344CB8AC3E}">
        <p14:creationId xmlns:p14="http://schemas.microsoft.com/office/powerpoint/2010/main" val="40822214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حقوق الموظف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C818D3A0-3E5D-A7B7-D422-F66B2A8FF2B8}"/>
              </a:ext>
            </a:extLst>
          </p:cNvPr>
          <p:cNvGrpSpPr/>
          <p:nvPr/>
        </p:nvGrpSpPr>
        <p:grpSpPr>
          <a:xfrm>
            <a:off x="6297597" y="2750064"/>
            <a:ext cx="3357689" cy="954191"/>
            <a:chOff x="7700469" y="744800"/>
            <a:chExt cx="3357689" cy="954191"/>
          </a:xfrm>
        </p:grpSpPr>
        <p:grpSp>
          <p:nvGrpSpPr>
            <p:cNvPr id="9" name="Group 8">
              <a:extLst>
                <a:ext uri="{FF2B5EF4-FFF2-40B4-BE49-F238E27FC236}">
                  <a16:creationId xmlns:a16="http://schemas.microsoft.com/office/drawing/2014/main" xmlns="" id="{DE68F83E-6802-3790-87F4-6C0967042CF1}"/>
                </a:ext>
              </a:extLst>
            </p:cNvPr>
            <p:cNvGrpSpPr/>
            <p:nvPr/>
          </p:nvGrpSpPr>
          <p:grpSpPr>
            <a:xfrm>
              <a:off x="7700469" y="744800"/>
              <a:ext cx="3357689" cy="954191"/>
              <a:chOff x="7700469" y="744800"/>
              <a:chExt cx="3357689" cy="954191"/>
            </a:xfrm>
          </p:grpSpPr>
          <p:grpSp>
            <p:nvGrpSpPr>
              <p:cNvPr id="12" name="Graphic 2">
                <a:extLst>
                  <a:ext uri="{FF2B5EF4-FFF2-40B4-BE49-F238E27FC236}">
                    <a16:creationId xmlns:a16="http://schemas.microsoft.com/office/drawing/2014/main" xmlns="" id="{0C6854DF-F735-21F6-D256-ED1BB64BAD35}"/>
                  </a:ext>
                </a:extLst>
              </p:cNvPr>
              <p:cNvGrpSpPr/>
              <p:nvPr/>
            </p:nvGrpSpPr>
            <p:grpSpPr>
              <a:xfrm flipH="1">
                <a:off x="7700469" y="797696"/>
                <a:ext cx="2999746" cy="901295"/>
                <a:chOff x="7935119" y="797696"/>
                <a:chExt cx="2999746" cy="901295"/>
              </a:xfrm>
            </p:grpSpPr>
            <p:grpSp>
              <p:nvGrpSpPr>
                <p:cNvPr id="16" name="Graphic 2">
                  <a:extLst>
                    <a:ext uri="{FF2B5EF4-FFF2-40B4-BE49-F238E27FC236}">
                      <a16:creationId xmlns:a16="http://schemas.microsoft.com/office/drawing/2014/main" xmlns="" id="{A9447056-CCC6-B779-C76F-0D3277C53181}"/>
                    </a:ext>
                  </a:extLst>
                </p:cNvPr>
                <p:cNvGrpSpPr/>
                <p:nvPr/>
              </p:nvGrpSpPr>
              <p:grpSpPr>
                <a:xfrm>
                  <a:off x="7935119" y="797696"/>
                  <a:ext cx="2999746" cy="901295"/>
                  <a:chOff x="7935119" y="797696"/>
                  <a:chExt cx="2999746" cy="901295"/>
                </a:xfrm>
              </p:grpSpPr>
              <p:sp>
                <p:nvSpPr>
                  <p:cNvPr id="26" name="Freeform: Shape 25">
                    <a:extLst>
                      <a:ext uri="{FF2B5EF4-FFF2-40B4-BE49-F238E27FC236}">
                        <a16:creationId xmlns:a16="http://schemas.microsoft.com/office/drawing/2014/main" xmlns="" id="{8C47FCC2-0DE6-FACD-086D-E32275519972}"/>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F3DC48CC-DC4E-B2D7-6FEE-1A67B660A05F}"/>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17" name="Graphic 2">
                  <a:extLst>
                    <a:ext uri="{FF2B5EF4-FFF2-40B4-BE49-F238E27FC236}">
                      <a16:creationId xmlns:a16="http://schemas.microsoft.com/office/drawing/2014/main" xmlns="" id="{8DBE0B4A-38AD-01DE-1282-C9B1CB394AD2}"/>
                    </a:ext>
                  </a:extLst>
                </p:cNvPr>
                <p:cNvGrpSpPr/>
                <p:nvPr/>
              </p:nvGrpSpPr>
              <p:grpSpPr>
                <a:xfrm>
                  <a:off x="10546205" y="860151"/>
                  <a:ext cx="326203" cy="652408"/>
                  <a:chOff x="10546205" y="860151"/>
                  <a:chExt cx="326203" cy="652408"/>
                </a:xfrm>
                <a:solidFill>
                  <a:srgbClr val="007793"/>
                </a:solidFill>
              </p:grpSpPr>
              <p:sp>
                <p:nvSpPr>
                  <p:cNvPr id="18" name="Freeform: Shape 17">
                    <a:extLst>
                      <a:ext uri="{FF2B5EF4-FFF2-40B4-BE49-F238E27FC236}">
                        <a16:creationId xmlns:a16="http://schemas.microsoft.com/office/drawing/2014/main" xmlns="" id="{CC6F9E1E-7510-9575-76E8-2A6185A7241F}"/>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37679"/>
                  </a:solidFill>
                  <a:ln w="10366"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342739CB-1AA1-5718-9CE1-5B4B4D535018}"/>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3D8E92"/>
                  </a:solidFill>
                  <a:ln w="10366" cap="flat">
                    <a:noFill/>
                    <a:prstDash val="solid"/>
                    <a:miter/>
                  </a:ln>
                </p:spPr>
                <p:txBody>
                  <a:bodyPr rtlCol="0" anchor="ctr"/>
                  <a:lstStyle/>
                  <a:p>
                    <a:endParaRPr lang="en-US"/>
                  </a:p>
                </p:txBody>
              </p:sp>
            </p:grpSp>
          </p:grpSp>
          <p:grpSp>
            <p:nvGrpSpPr>
              <p:cNvPr id="13" name="Graphic 2">
                <a:extLst>
                  <a:ext uri="{FF2B5EF4-FFF2-40B4-BE49-F238E27FC236}">
                    <a16:creationId xmlns:a16="http://schemas.microsoft.com/office/drawing/2014/main" xmlns="" id="{99A2920D-9204-80F6-1CF8-FD38EF1B88C0}"/>
                  </a:ext>
                </a:extLst>
              </p:cNvPr>
              <p:cNvGrpSpPr/>
              <p:nvPr/>
            </p:nvGrpSpPr>
            <p:grpSpPr>
              <a:xfrm flipH="1">
                <a:off x="9980572" y="744800"/>
                <a:ext cx="1077586" cy="954191"/>
                <a:chOff x="7577176" y="744800"/>
                <a:chExt cx="1077586" cy="954191"/>
              </a:xfrm>
              <a:solidFill>
                <a:srgbClr val="007793"/>
              </a:solidFill>
            </p:grpSpPr>
            <p:sp>
              <p:nvSpPr>
                <p:cNvPr id="14" name="Freeform: Shape 13">
                  <a:extLst>
                    <a:ext uri="{FF2B5EF4-FFF2-40B4-BE49-F238E27FC236}">
                      <a16:creationId xmlns:a16="http://schemas.microsoft.com/office/drawing/2014/main" xmlns="" id="{4FDF4060-084B-D850-DC5D-8EF488D572BC}"/>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37679"/>
                </a:solidFill>
                <a:ln w="10366"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DB364638-3CC6-8F8E-4F2F-2DEE8CCA28F9}"/>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3D8E92"/>
                </a:solidFill>
                <a:ln w="10366" cap="flat">
                  <a:noFill/>
                  <a:prstDash val="solid"/>
                  <a:miter/>
                </a:ln>
              </p:spPr>
              <p:txBody>
                <a:bodyPr rtlCol="0" anchor="ctr"/>
                <a:lstStyle/>
                <a:p>
                  <a:endParaRPr lang="en-US"/>
                </a:p>
              </p:txBody>
            </p:sp>
          </p:grpSp>
        </p:grpSp>
        <p:sp>
          <p:nvSpPr>
            <p:cNvPr id="10" name="TextBox 9">
              <a:extLst>
                <a:ext uri="{FF2B5EF4-FFF2-40B4-BE49-F238E27FC236}">
                  <a16:creationId xmlns:a16="http://schemas.microsoft.com/office/drawing/2014/main" xmlns="" id="{7B121933-2A22-FB09-735D-F946F1BBEA87}"/>
                </a:ext>
              </a:extLst>
            </p:cNvPr>
            <p:cNvSpPr txBox="1"/>
            <p:nvPr/>
          </p:nvSpPr>
          <p:spPr>
            <a:xfrm>
              <a:off x="8176629" y="861780"/>
              <a:ext cx="1888668" cy="719043"/>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بيئة عمل آمنة ومريحة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TextBox 10">
              <a:extLst>
                <a:ext uri="{FF2B5EF4-FFF2-40B4-BE49-F238E27FC236}">
                  <a16:creationId xmlns:a16="http://schemas.microsoft.com/office/drawing/2014/main" xmlns="" id="{BA3317CF-4844-828E-1A3C-F8F0783F9C69}"/>
                </a:ext>
              </a:extLst>
            </p:cNvPr>
            <p:cNvSpPr txBox="1"/>
            <p:nvPr/>
          </p:nvSpPr>
          <p:spPr>
            <a:xfrm>
              <a:off x="10330812" y="1017926"/>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01</a:t>
              </a:r>
            </a:p>
          </p:txBody>
        </p:sp>
      </p:grpSp>
      <p:grpSp>
        <p:nvGrpSpPr>
          <p:cNvPr id="28" name="Group 27">
            <a:extLst>
              <a:ext uri="{FF2B5EF4-FFF2-40B4-BE49-F238E27FC236}">
                <a16:creationId xmlns:a16="http://schemas.microsoft.com/office/drawing/2014/main" xmlns="" id="{D4AEB606-29C3-2158-D4EB-D8368FB17C6E}"/>
              </a:ext>
            </a:extLst>
          </p:cNvPr>
          <p:cNvGrpSpPr/>
          <p:nvPr/>
        </p:nvGrpSpPr>
        <p:grpSpPr>
          <a:xfrm>
            <a:off x="6297597" y="3853910"/>
            <a:ext cx="3357689" cy="954191"/>
            <a:chOff x="7700469" y="1813945"/>
            <a:chExt cx="3357689" cy="954191"/>
          </a:xfrm>
        </p:grpSpPr>
        <p:grpSp>
          <p:nvGrpSpPr>
            <p:cNvPr id="29" name="Group 28">
              <a:extLst>
                <a:ext uri="{FF2B5EF4-FFF2-40B4-BE49-F238E27FC236}">
                  <a16:creationId xmlns:a16="http://schemas.microsoft.com/office/drawing/2014/main" xmlns="" id="{E3D8A9B5-97C2-1641-ACE9-E5E6531FD189}"/>
                </a:ext>
              </a:extLst>
            </p:cNvPr>
            <p:cNvGrpSpPr/>
            <p:nvPr/>
          </p:nvGrpSpPr>
          <p:grpSpPr>
            <a:xfrm>
              <a:off x="7700469" y="1813945"/>
              <a:ext cx="3357689" cy="954191"/>
              <a:chOff x="7700469" y="744800"/>
              <a:chExt cx="3357689" cy="954191"/>
            </a:xfrm>
          </p:grpSpPr>
          <p:grpSp>
            <p:nvGrpSpPr>
              <p:cNvPr id="32" name="Graphic 2">
                <a:extLst>
                  <a:ext uri="{FF2B5EF4-FFF2-40B4-BE49-F238E27FC236}">
                    <a16:creationId xmlns:a16="http://schemas.microsoft.com/office/drawing/2014/main" xmlns="" id="{E345F83D-1574-60D9-ADBE-8A35FC496427}"/>
                  </a:ext>
                </a:extLst>
              </p:cNvPr>
              <p:cNvGrpSpPr/>
              <p:nvPr/>
            </p:nvGrpSpPr>
            <p:grpSpPr>
              <a:xfrm flipH="1">
                <a:off x="7700469" y="797696"/>
                <a:ext cx="2999746" cy="901295"/>
                <a:chOff x="7935119" y="797696"/>
                <a:chExt cx="2999746" cy="901295"/>
              </a:xfrm>
            </p:grpSpPr>
            <p:grpSp>
              <p:nvGrpSpPr>
                <p:cNvPr id="36" name="Graphic 2">
                  <a:extLst>
                    <a:ext uri="{FF2B5EF4-FFF2-40B4-BE49-F238E27FC236}">
                      <a16:creationId xmlns:a16="http://schemas.microsoft.com/office/drawing/2014/main" xmlns="" id="{34EE32D9-E9D1-2F18-082B-4CB07BF8BBEB}"/>
                    </a:ext>
                  </a:extLst>
                </p:cNvPr>
                <p:cNvGrpSpPr/>
                <p:nvPr/>
              </p:nvGrpSpPr>
              <p:grpSpPr>
                <a:xfrm>
                  <a:off x="7935119" y="797696"/>
                  <a:ext cx="2999746" cy="901295"/>
                  <a:chOff x="7935119" y="797696"/>
                  <a:chExt cx="2999746" cy="901295"/>
                </a:xfrm>
              </p:grpSpPr>
              <p:sp>
                <p:nvSpPr>
                  <p:cNvPr id="40" name="Freeform: Shape 39">
                    <a:extLst>
                      <a:ext uri="{FF2B5EF4-FFF2-40B4-BE49-F238E27FC236}">
                        <a16:creationId xmlns:a16="http://schemas.microsoft.com/office/drawing/2014/main" xmlns="" id="{8ADA3C45-8752-C2B7-3BCA-95B3831582C6}"/>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xmlns="" id="{45A0AC8C-06BB-45C1-B6E6-F3EEB8ADDD11}"/>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37" name="Graphic 2">
                  <a:extLst>
                    <a:ext uri="{FF2B5EF4-FFF2-40B4-BE49-F238E27FC236}">
                      <a16:creationId xmlns:a16="http://schemas.microsoft.com/office/drawing/2014/main" xmlns="" id="{D09B2229-0AAD-19FD-52B8-95F937757553}"/>
                    </a:ext>
                  </a:extLst>
                </p:cNvPr>
                <p:cNvGrpSpPr/>
                <p:nvPr/>
              </p:nvGrpSpPr>
              <p:grpSpPr>
                <a:xfrm>
                  <a:off x="10546205" y="860151"/>
                  <a:ext cx="326203" cy="652408"/>
                  <a:chOff x="10546205" y="860151"/>
                  <a:chExt cx="326203" cy="652408"/>
                </a:xfrm>
                <a:solidFill>
                  <a:srgbClr val="007793"/>
                </a:solidFill>
              </p:grpSpPr>
              <p:sp>
                <p:nvSpPr>
                  <p:cNvPr id="38" name="Freeform: Shape 37">
                    <a:extLst>
                      <a:ext uri="{FF2B5EF4-FFF2-40B4-BE49-F238E27FC236}">
                        <a16:creationId xmlns:a16="http://schemas.microsoft.com/office/drawing/2014/main" xmlns="" id="{FA56263B-9AFA-044A-3A3F-58AA4AB21110}"/>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C48C00"/>
                  </a:solidFill>
                  <a:ln w="10366"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xmlns="" id="{BCEB712F-A2F7-6BC7-9053-A39A1451F968}"/>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FFCC66"/>
                  </a:solidFill>
                  <a:ln w="10366" cap="flat">
                    <a:noFill/>
                    <a:prstDash val="solid"/>
                    <a:miter/>
                  </a:ln>
                </p:spPr>
                <p:txBody>
                  <a:bodyPr rtlCol="0" anchor="ctr"/>
                  <a:lstStyle/>
                  <a:p>
                    <a:endParaRPr lang="en-US"/>
                  </a:p>
                </p:txBody>
              </p:sp>
            </p:grpSp>
          </p:grpSp>
          <p:grpSp>
            <p:nvGrpSpPr>
              <p:cNvPr id="33" name="Graphic 2">
                <a:extLst>
                  <a:ext uri="{FF2B5EF4-FFF2-40B4-BE49-F238E27FC236}">
                    <a16:creationId xmlns:a16="http://schemas.microsoft.com/office/drawing/2014/main" xmlns="" id="{3C4F2B14-C45C-0944-B01E-F2B91B970FC5}"/>
                  </a:ext>
                </a:extLst>
              </p:cNvPr>
              <p:cNvGrpSpPr/>
              <p:nvPr/>
            </p:nvGrpSpPr>
            <p:grpSpPr>
              <a:xfrm flipH="1">
                <a:off x="9980572" y="744800"/>
                <a:ext cx="1077586" cy="954191"/>
                <a:chOff x="7577176" y="744800"/>
                <a:chExt cx="1077586" cy="954191"/>
              </a:xfrm>
              <a:solidFill>
                <a:srgbClr val="007793"/>
              </a:solidFill>
            </p:grpSpPr>
            <p:sp>
              <p:nvSpPr>
                <p:cNvPr id="34" name="Freeform: Shape 33">
                  <a:extLst>
                    <a:ext uri="{FF2B5EF4-FFF2-40B4-BE49-F238E27FC236}">
                      <a16:creationId xmlns:a16="http://schemas.microsoft.com/office/drawing/2014/main" xmlns="" id="{2E2D7C47-A603-3665-C0CA-6E769D728ACA}"/>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C48C00"/>
                </a:solidFill>
                <a:ln w="1036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A596B559-D615-853C-26A0-9BAB6FDD5929}"/>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FFCC66"/>
                </a:solidFill>
                <a:ln w="10366" cap="flat">
                  <a:noFill/>
                  <a:prstDash val="solid"/>
                  <a:miter/>
                </a:ln>
              </p:spPr>
              <p:txBody>
                <a:bodyPr rtlCol="0" anchor="ctr"/>
                <a:lstStyle/>
                <a:p>
                  <a:endParaRPr lang="en-US"/>
                </a:p>
              </p:txBody>
            </p:sp>
          </p:grpSp>
        </p:grpSp>
        <p:sp>
          <p:nvSpPr>
            <p:cNvPr id="30" name="TextBox 29">
              <a:extLst>
                <a:ext uri="{FF2B5EF4-FFF2-40B4-BE49-F238E27FC236}">
                  <a16:creationId xmlns:a16="http://schemas.microsoft.com/office/drawing/2014/main" xmlns="" id="{A8885DD1-67B8-575F-E86B-E0AC9FAB1A21}"/>
                </a:ext>
              </a:extLst>
            </p:cNvPr>
            <p:cNvSpPr txBox="1"/>
            <p:nvPr/>
          </p:nvSpPr>
          <p:spPr>
            <a:xfrm>
              <a:off x="8215049" y="2079769"/>
              <a:ext cx="1888668"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الأجر العادل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xmlns="" id="{AC26336B-B79C-8372-E0E1-97D108F84335}"/>
                </a:ext>
              </a:extLst>
            </p:cNvPr>
            <p:cNvSpPr txBox="1"/>
            <p:nvPr/>
          </p:nvSpPr>
          <p:spPr>
            <a:xfrm>
              <a:off x="10330812" y="2119351"/>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02</a:t>
              </a:r>
            </a:p>
          </p:txBody>
        </p:sp>
      </p:grpSp>
      <p:grpSp>
        <p:nvGrpSpPr>
          <p:cNvPr id="42" name="Group 41">
            <a:extLst>
              <a:ext uri="{FF2B5EF4-FFF2-40B4-BE49-F238E27FC236}">
                <a16:creationId xmlns:a16="http://schemas.microsoft.com/office/drawing/2014/main" xmlns="" id="{98C7D505-7E78-402B-7828-4500B509DFA9}"/>
              </a:ext>
            </a:extLst>
          </p:cNvPr>
          <p:cNvGrpSpPr/>
          <p:nvPr/>
        </p:nvGrpSpPr>
        <p:grpSpPr>
          <a:xfrm>
            <a:off x="6297597" y="4957756"/>
            <a:ext cx="3357689" cy="954191"/>
            <a:chOff x="7700469" y="2951904"/>
            <a:chExt cx="3357689" cy="954191"/>
          </a:xfrm>
        </p:grpSpPr>
        <p:grpSp>
          <p:nvGrpSpPr>
            <p:cNvPr id="43" name="Group 42">
              <a:extLst>
                <a:ext uri="{FF2B5EF4-FFF2-40B4-BE49-F238E27FC236}">
                  <a16:creationId xmlns:a16="http://schemas.microsoft.com/office/drawing/2014/main" xmlns="" id="{822E8BCF-EE75-C9D8-3B4F-5C8F698E52EF}"/>
                </a:ext>
              </a:extLst>
            </p:cNvPr>
            <p:cNvGrpSpPr/>
            <p:nvPr/>
          </p:nvGrpSpPr>
          <p:grpSpPr>
            <a:xfrm>
              <a:off x="7700469" y="2951904"/>
              <a:ext cx="3357689" cy="954191"/>
              <a:chOff x="7700469" y="744800"/>
              <a:chExt cx="3357689" cy="954191"/>
            </a:xfrm>
          </p:grpSpPr>
          <p:grpSp>
            <p:nvGrpSpPr>
              <p:cNvPr id="47" name="Graphic 2">
                <a:extLst>
                  <a:ext uri="{FF2B5EF4-FFF2-40B4-BE49-F238E27FC236}">
                    <a16:creationId xmlns:a16="http://schemas.microsoft.com/office/drawing/2014/main" xmlns="" id="{B675A857-BB7A-39BE-E9F7-15B7E50272F0}"/>
                  </a:ext>
                </a:extLst>
              </p:cNvPr>
              <p:cNvGrpSpPr/>
              <p:nvPr/>
            </p:nvGrpSpPr>
            <p:grpSpPr>
              <a:xfrm flipH="1">
                <a:off x="7700469" y="797696"/>
                <a:ext cx="2999746" cy="901295"/>
                <a:chOff x="7935119" y="797696"/>
                <a:chExt cx="2999746" cy="901295"/>
              </a:xfrm>
            </p:grpSpPr>
            <p:grpSp>
              <p:nvGrpSpPr>
                <p:cNvPr id="51" name="Graphic 2">
                  <a:extLst>
                    <a:ext uri="{FF2B5EF4-FFF2-40B4-BE49-F238E27FC236}">
                      <a16:creationId xmlns:a16="http://schemas.microsoft.com/office/drawing/2014/main" xmlns="" id="{DB7A2B07-B580-7688-0080-660289F9CA80}"/>
                    </a:ext>
                  </a:extLst>
                </p:cNvPr>
                <p:cNvGrpSpPr/>
                <p:nvPr/>
              </p:nvGrpSpPr>
              <p:grpSpPr>
                <a:xfrm>
                  <a:off x="7935119" y="797696"/>
                  <a:ext cx="2999746" cy="901295"/>
                  <a:chOff x="7935119" y="797696"/>
                  <a:chExt cx="2999746" cy="901295"/>
                </a:xfrm>
              </p:grpSpPr>
              <p:sp>
                <p:nvSpPr>
                  <p:cNvPr id="55" name="Freeform: Shape 54">
                    <a:extLst>
                      <a:ext uri="{FF2B5EF4-FFF2-40B4-BE49-F238E27FC236}">
                        <a16:creationId xmlns:a16="http://schemas.microsoft.com/office/drawing/2014/main" xmlns="" id="{26742AFD-CA92-5CC8-C2A0-087663512B52}"/>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xmlns="" id="{3C9906A3-55BA-075F-DB3E-6E2E09D56272}"/>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52" name="Graphic 2">
                  <a:extLst>
                    <a:ext uri="{FF2B5EF4-FFF2-40B4-BE49-F238E27FC236}">
                      <a16:creationId xmlns:a16="http://schemas.microsoft.com/office/drawing/2014/main" xmlns="" id="{8F3B7DCC-C653-40D5-B82B-AAD3967309A1}"/>
                    </a:ext>
                  </a:extLst>
                </p:cNvPr>
                <p:cNvGrpSpPr/>
                <p:nvPr/>
              </p:nvGrpSpPr>
              <p:grpSpPr>
                <a:xfrm>
                  <a:off x="10546205" y="860151"/>
                  <a:ext cx="326203" cy="652408"/>
                  <a:chOff x="10546205" y="860151"/>
                  <a:chExt cx="326203" cy="652408"/>
                </a:xfrm>
                <a:solidFill>
                  <a:srgbClr val="007793"/>
                </a:solidFill>
              </p:grpSpPr>
              <p:sp>
                <p:nvSpPr>
                  <p:cNvPr id="53" name="Freeform: Shape 52">
                    <a:extLst>
                      <a:ext uri="{FF2B5EF4-FFF2-40B4-BE49-F238E27FC236}">
                        <a16:creationId xmlns:a16="http://schemas.microsoft.com/office/drawing/2014/main" xmlns="" id="{508421CF-ADCA-4581-3918-EA98E5302F0F}"/>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D8E92"/>
                  </a:solidFill>
                  <a:ln w="10366"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xmlns="" id="{46FA4853-512B-B0A9-DF9C-50AADB072880}"/>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4AABB0"/>
                  </a:solidFill>
                  <a:ln w="10366" cap="flat">
                    <a:noFill/>
                    <a:prstDash val="solid"/>
                    <a:miter/>
                  </a:ln>
                </p:spPr>
                <p:txBody>
                  <a:bodyPr rtlCol="0" anchor="ctr"/>
                  <a:lstStyle/>
                  <a:p>
                    <a:endParaRPr lang="en-US"/>
                  </a:p>
                </p:txBody>
              </p:sp>
            </p:grpSp>
          </p:grpSp>
          <p:grpSp>
            <p:nvGrpSpPr>
              <p:cNvPr id="48" name="Graphic 2">
                <a:extLst>
                  <a:ext uri="{FF2B5EF4-FFF2-40B4-BE49-F238E27FC236}">
                    <a16:creationId xmlns:a16="http://schemas.microsoft.com/office/drawing/2014/main" xmlns="" id="{AB42AB9C-5DFA-EFB4-06D8-C2B91951DA79}"/>
                  </a:ext>
                </a:extLst>
              </p:cNvPr>
              <p:cNvGrpSpPr/>
              <p:nvPr/>
            </p:nvGrpSpPr>
            <p:grpSpPr>
              <a:xfrm flipH="1">
                <a:off x="9980572" y="744800"/>
                <a:ext cx="1077586" cy="954191"/>
                <a:chOff x="7577176" y="744800"/>
                <a:chExt cx="1077586" cy="954191"/>
              </a:xfrm>
              <a:solidFill>
                <a:srgbClr val="007793"/>
              </a:solidFill>
            </p:grpSpPr>
            <p:sp>
              <p:nvSpPr>
                <p:cNvPr id="49" name="Freeform: Shape 48">
                  <a:extLst>
                    <a:ext uri="{FF2B5EF4-FFF2-40B4-BE49-F238E27FC236}">
                      <a16:creationId xmlns:a16="http://schemas.microsoft.com/office/drawing/2014/main" xmlns="" id="{59138E8C-576A-1D2D-47A9-D66A7E1E6BCC}"/>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D8E92"/>
                </a:solidFill>
                <a:ln w="10366"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xmlns="" id="{D6FAC1F0-0D08-9164-191F-7FBC4D7EC041}"/>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4AABB0"/>
                </a:solidFill>
                <a:ln w="10366" cap="flat">
                  <a:noFill/>
                  <a:prstDash val="solid"/>
                  <a:miter/>
                </a:ln>
              </p:spPr>
              <p:txBody>
                <a:bodyPr rtlCol="0" anchor="ctr"/>
                <a:lstStyle/>
                <a:p>
                  <a:endParaRPr lang="en-US"/>
                </a:p>
              </p:txBody>
            </p:sp>
          </p:grpSp>
        </p:grpSp>
        <p:grpSp>
          <p:nvGrpSpPr>
            <p:cNvPr id="44" name="Group 43">
              <a:extLst>
                <a:ext uri="{FF2B5EF4-FFF2-40B4-BE49-F238E27FC236}">
                  <a16:creationId xmlns:a16="http://schemas.microsoft.com/office/drawing/2014/main" xmlns="" id="{6DF5C73B-0D6D-181C-A6B6-4D549EEF6005}"/>
                </a:ext>
              </a:extLst>
            </p:cNvPr>
            <p:cNvGrpSpPr/>
            <p:nvPr/>
          </p:nvGrpSpPr>
          <p:grpSpPr>
            <a:xfrm>
              <a:off x="8256008" y="3194465"/>
              <a:ext cx="2719571" cy="471906"/>
              <a:chOff x="8256008" y="3194465"/>
              <a:chExt cx="2719571" cy="471906"/>
            </a:xfrm>
          </p:grpSpPr>
          <p:sp>
            <p:nvSpPr>
              <p:cNvPr id="45" name="TextBox 44">
                <a:extLst>
                  <a:ext uri="{FF2B5EF4-FFF2-40B4-BE49-F238E27FC236}">
                    <a16:creationId xmlns:a16="http://schemas.microsoft.com/office/drawing/2014/main" xmlns="" id="{2747EA01-09C2-C166-728D-3B93D06CA2BB}"/>
                  </a:ext>
                </a:extLst>
              </p:cNvPr>
              <p:cNvSpPr txBox="1"/>
              <p:nvPr/>
            </p:nvSpPr>
            <p:spPr>
              <a:xfrm>
                <a:off x="8256008" y="3194465"/>
                <a:ext cx="1888668"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ساعات عمل معقولة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6" name="TextBox 45">
                <a:extLst>
                  <a:ext uri="{FF2B5EF4-FFF2-40B4-BE49-F238E27FC236}">
                    <a16:creationId xmlns:a16="http://schemas.microsoft.com/office/drawing/2014/main" xmlns="" id="{8B2FB6A3-3129-0ABD-0DD3-23E2AC9B12A4}"/>
                  </a:ext>
                </a:extLst>
              </p:cNvPr>
              <p:cNvSpPr txBox="1"/>
              <p:nvPr/>
            </p:nvSpPr>
            <p:spPr>
              <a:xfrm>
                <a:off x="10359824" y="3231637"/>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03</a:t>
                </a:r>
              </a:p>
            </p:txBody>
          </p:sp>
        </p:grpSp>
      </p:grpSp>
      <p:grpSp>
        <p:nvGrpSpPr>
          <p:cNvPr id="57" name="Group 56">
            <a:extLst>
              <a:ext uri="{FF2B5EF4-FFF2-40B4-BE49-F238E27FC236}">
                <a16:creationId xmlns:a16="http://schemas.microsoft.com/office/drawing/2014/main" xmlns="" id="{9744791E-18E5-37FA-41BD-9352B67FD375}"/>
              </a:ext>
            </a:extLst>
          </p:cNvPr>
          <p:cNvGrpSpPr/>
          <p:nvPr/>
        </p:nvGrpSpPr>
        <p:grpSpPr>
          <a:xfrm>
            <a:off x="2658405" y="3273612"/>
            <a:ext cx="3357689" cy="954191"/>
            <a:chOff x="7700469" y="4021050"/>
            <a:chExt cx="3357689" cy="954191"/>
          </a:xfrm>
        </p:grpSpPr>
        <p:grpSp>
          <p:nvGrpSpPr>
            <p:cNvPr id="58" name="Group 57">
              <a:extLst>
                <a:ext uri="{FF2B5EF4-FFF2-40B4-BE49-F238E27FC236}">
                  <a16:creationId xmlns:a16="http://schemas.microsoft.com/office/drawing/2014/main" xmlns="" id="{435317AA-6145-5A10-4976-BC0287A9A278}"/>
                </a:ext>
              </a:extLst>
            </p:cNvPr>
            <p:cNvGrpSpPr/>
            <p:nvPr/>
          </p:nvGrpSpPr>
          <p:grpSpPr>
            <a:xfrm>
              <a:off x="7700469" y="4021050"/>
              <a:ext cx="3357689" cy="954191"/>
              <a:chOff x="7700469" y="744800"/>
              <a:chExt cx="3357689" cy="954191"/>
            </a:xfrm>
          </p:grpSpPr>
          <p:grpSp>
            <p:nvGrpSpPr>
              <p:cNvPr id="61" name="Graphic 2">
                <a:extLst>
                  <a:ext uri="{FF2B5EF4-FFF2-40B4-BE49-F238E27FC236}">
                    <a16:creationId xmlns:a16="http://schemas.microsoft.com/office/drawing/2014/main" xmlns="" id="{8A06D107-27F1-D879-76BF-58FA0B001FAB}"/>
                  </a:ext>
                </a:extLst>
              </p:cNvPr>
              <p:cNvGrpSpPr/>
              <p:nvPr/>
            </p:nvGrpSpPr>
            <p:grpSpPr>
              <a:xfrm flipH="1">
                <a:off x="7700469" y="797696"/>
                <a:ext cx="2999746" cy="901295"/>
                <a:chOff x="7935119" y="797696"/>
                <a:chExt cx="2999746" cy="901295"/>
              </a:xfrm>
            </p:grpSpPr>
            <p:grpSp>
              <p:nvGrpSpPr>
                <p:cNvPr id="65" name="Graphic 2">
                  <a:extLst>
                    <a:ext uri="{FF2B5EF4-FFF2-40B4-BE49-F238E27FC236}">
                      <a16:creationId xmlns:a16="http://schemas.microsoft.com/office/drawing/2014/main" xmlns="" id="{1981B8E8-DA4B-5E15-51A5-369B9797940C}"/>
                    </a:ext>
                  </a:extLst>
                </p:cNvPr>
                <p:cNvGrpSpPr/>
                <p:nvPr/>
              </p:nvGrpSpPr>
              <p:grpSpPr>
                <a:xfrm>
                  <a:off x="7935119" y="797696"/>
                  <a:ext cx="2999746" cy="901295"/>
                  <a:chOff x="7935119" y="797696"/>
                  <a:chExt cx="2999746" cy="901295"/>
                </a:xfrm>
              </p:grpSpPr>
              <p:sp>
                <p:nvSpPr>
                  <p:cNvPr id="69" name="Freeform: Shape 68">
                    <a:extLst>
                      <a:ext uri="{FF2B5EF4-FFF2-40B4-BE49-F238E27FC236}">
                        <a16:creationId xmlns:a16="http://schemas.microsoft.com/office/drawing/2014/main" xmlns="" id="{DA2F0FBA-98D3-93D3-0162-2703ACF50045}"/>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xmlns="" id="{663ED696-9C66-29D7-39BA-8C7693FC2D9E}"/>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66" name="Graphic 2">
                  <a:extLst>
                    <a:ext uri="{FF2B5EF4-FFF2-40B4-BE49-F238E27FC236}">
                      <a16:creationId xmlns:a16="http://schemas.microsoft.com/office/drawing/2014/main" xmlns="" id="{90DFF31C-CE6C-0C0A-93CD-F1F7ECE739DA}"/>
                    </a:ext>
                  </a:extLst>
                </p:cNvPr>
                <p:cNvGrpSpPr/>
                <p:nvPr/>
              </p:nvGrpSpPr>
              <p:grpSpPr>
                <a:xfrm>
                  <a:off x="10546205" y="860151"/>
                  <a:ext cx="326203" cy="652408"/>
                  <a:chOff x="10546205" y="860151"/>
                  <a:chExt cx="326203" cy="652408"/>
                </a:xfrm>
                <a:solidFill>
                  <a:srgbClr val="007793"/>
                </a:solidFill>
              </p:grpSpPr>
              <p:sp>
                <p:nvSpPr>
                  <p:cNvPr id="67" name="Freeform: Shape 66">
                    <a:extLst>
                      <a:ext uri="{FF2B5EF4-FFF2-40B4-BE49-F238E27FC236}">
                        <a16:creationId xmlns:a16="http://schemas.microsoft.com/office/drawing/2014/main" xmlns="" id="{6A28523C-975F-74F2-25C2-193381EB0537}"/>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chemeClr val="bg1">
                      <a:lumMod val="50000"/>
                    </a:schemeClr>
                  </a:solidFill>
                  <a:ln w="10366"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xmlns="" id="{13E4466C-1F7E-C83B-F14D-99E57BE1E044}"/>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chemeClr val="bg1">
                      <a:lumMod val="75000"/>
                    </a:schemeClr>
                  </a:solidFill>
                  <a:ln w="10366" cap="flat">
                    <a:noFill/>
                    <a:prstDash val="solid"/>
                    <a:miter/>
                  </a:ln>
                </p:spPr>
                <p:txBody>
                  <a:bodyPr rtlCol="0" anchor="ctr"/>
                  <a:lstStyle/>
                  <a:p>
                    <a:endParaRPr lang="en-US"/>
                  </a:p>
                </p:txBody>
              </p:sp>
            </p:grpSp>
          </p:grpSp>
          <p:grpSp>
            <p:nvGrpSpPr>
              <p:cNvPr id="62" name="Graphic 2">
                <a:extLst>
                  <a:ext uri="{FF2B5EF4-FFF2-40B4-BE49-F238E27FC236}">
                    <a16:creationId xmlns:a16="http://schemas.microsoft.com/office/drawing/2014/main" xmlns="" id="{2C3368C7-04DF-6332-4DC9-D801584F58ED}"/>
                  </a:ext>
                </a:extLst>
              </p:cNvPr>
              <p:cNvGrpSpPr/>
              <p:nvPr/>
            </p:nvGrpSpPr>
            <p:grpSpPr>
              <a:xfrm flipH="1">
                <a:off x="9980572" y="744800"/>
                <a:ext cx="1077586" cy="954191"/>
                <a:chOff x="7577176" y="744800"/>
                <a:chExt cx="1077586" cy="954191"/>
              </a:xfrm>
              <a:solidFill>
                <a:srgbClr val="007793"/>
              </a:solidFill>
            </p:grpSpPr>
            <p:sp>
              <p:nvSpPr>
                <p:cNvPr id="63" name="Freeform: Shape 62">
                  <a:extLst>
                    <a:ext uri="{FF2B5EF4-FFF2-40B4-BE49-F238E27FC236}">
                      <a16:creationId xmlns:a16="http://schemas.microsoft.com/office/drawing/2014/main" xmlns="" id="{DB9DA242-7ACB-1070-AADC-AAA750B0AA1A}"/>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chemeClr val="bg1">
                    <a:lumMod val="50000"/>
                  </a:schemeClr>
                </a:solidFill>
                <a:ln w="10366"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xmlns="" id="{37543BCF-1D74-3C24-1935-E68B6EAB92AF}"/>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chemeClr val="bg1">
                    <a:lumMod val="75000"/>
                  </a:schemeClr>
                </a:solidFill>
                <a:ln w="10366" cap="flat">
                  <a:noFill/>
                  <a:prstDash val="solid"/>
                  <a:miter/>
                </a:ln>
              </p:spPr>
              <p:txBody>
                <a:bodyPr rtlCol="0" anchor="ctr"/>
                <a:lstStyle/>
                <a:p>
                  <a:endParaRPr lang="en-US"/>
                </a:p>
              </p:txBody>
            </p:sp>
          </p:grpSp>
        </p:grpSp>
        <p:sp>
          <p:nvSpPr>
            <p:cNvPr id="59" name="TextBox 58">
              <a:extLst>
                <a:ext uri="{FF2B5EF4-FFF2-40B4-BE49-F238E27FC236}">
                  <a16:creationId xmlns:a16="http://schemas.microsoft.com/office/drawing/2014/main" xmlns="" id="{B443885E-0951-5517-DFA2-8914EE342B7E}"/>
                </a:ext>
              </a:extLst>
            </p:cNvPr>
            <p:cNvSpPr txBox="1"/>
            <p:nvPr/>
          </p:nvSpPr>
          <p:spPr>
            <a:xfrm>
              <a:off x="8168412" y="4226019"/>
              <a:ext cx="1888668"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الإجازات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60" name="TextBox 59">
              <a:extLst>
                <a:ext uri="{FF2B5EF4-FFF2-40B4-BE49-F238E27FC236}">
                  <a16:creationId xmlns:a16="http://schemas.microsoft.com/office/drawing/2014/main" xmlns="" id="{8890A148-BA6E-48D1-2BDE-A9F6DA4F61B2}"/>
                </a:ext>
              </a:extLst>
            </p:cNvPr>
            <p:cNvSpPr txBox="1"/>
            <p:nvPr/>
          </p:nvSpPr>
          <p:spPr>
            <a:xfrm>
              <a:off x="10392337" y="4291048"/>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04</a:t>
              </a:r>
            </a:p>
          </p:txBody>
        </p:sp>
      </p:grpSp>
      <p:grpSp>
        <p:nvGrpSpPr>
          <p:cNvPr id="71" name="Group 70">
            <a:extLst>
              <a:ext uri="{FF2B5EF4-FFF2-40B4-BE49-F238E27FC236}">
                <a16:creationId xmlns:a16="http://schemas.microsoft.com/office/drawing/2014/main" xmlns="" id="{9BE93518-6788-5D5F-EC29-0FBFF31A3682}"/>
              </a:ext>
            </a:extLst>
          </p:cNvPr>
          <p:cNvGrpSpPr/>
          <p:nvPr/>
        </p:nvGrpSpPr>
        <p:grpSpPr>
          <a:xfrm>
            <a:off x="2658405" y="4376283"/>
            <a:ext cx="3357689" cy="954191"/>
            <a:chOff x="7700469" y="5159009"/>
            <a:chExt cx="3357689" cy="954191"/>
          </a:xfrm>
        </p:grpSpPr>
        <p:grpSp>
          <p:nvGrpSpPr>
            <p:cNvPr id="72" name="Group 71">
              <a:extLst>
                <a:ext uri="{FF2B5EF4-FFF2-40B4-BE49-F238E27FC236}">
                  <a16:creationId xmlns:a16="http://schemas.microsoft.com/office/drawing/2014/main" xmlns="" id="{E9B05820-A241-F004-C6D0-5996C483D4CC}"/>
                </a:ext>
              </a:extLst>
            </p:cNvPr>
            <p:cNvGrpSpPr/>
            <p:nvPr/>
          </p:nvGrpSpPr>
          <p:grpSpPr>
            <a:xfrm>
              <a:off x="7700469" y="5159009"/>
              <a:ext cx="3357689" cy="954191"/>
              <a:chOff x="7700469" y="744800"/>
              <a:chExt cx="3357689" cy="954191"/>
            </a:xfrm>
          </p:grpSpPr>
          <p:grpSp>
            <p:nvGrpSpPr>
              <p:cNvPr id="75" name="Graphic 2">
                <a:extLst>
                  <a:ext uri="{FF2B5EF4-FFF2-40B4-BE49-F238E27FC236}">
                    <a16:creationId xmlns:a16="http://schemas.microsoft.com/office/drawing/2014/main" xmlns="" id="{DF1F14E3-EB67-DAE8-EBB6-E9E7D236090D}"/>
                  </a:ext>
                </a:extLst>
              </p:cNvPr>
              <p:cNvGrpSpPr/>
              <p:nvPr/>
            </p:nvGrpSpPr>
            <p:grpSpPr>
              <a:xfrm flipH="1">
                <a:off x="7700469" y="797696"/>
                <a:ext cx="2999746" cy="901295"/>
                <a:chOff x="7935119" y="797696"/>
                <a:chExt cx="2999746" cy="901295"/>
              </a:xfrm>
            </p:grpSpPr>
            <p:grpSp>
              <p:nvGrpSpPr>
                <p:cNvPr id="79" name="Graphic 2">
                  <a:extLst>
                    <a:ext uri="{FF2B5EF4-FFF2-40B4-BE49-F238E27FC236}">
                      <a16:creationId xmlns:a16="http://schemas.microsoft.com/office/drawing/2014/main" xmlns="" id="{F66EEAD1-1320-9B4C-97FA-19E7170214E3}"/>
                    </a:ext>
                  </a:extLst>
                </p:cNvPr>
                <p:cNvGrpSpPr/>
                <p:nvPr/>
              </p:nvGrpSpPr>
              <p:grpSpPr>
                <a:xfrm>
                  <a:off x="7935119" y="797696"/>
                  <a:ext cx="2999746" cy="901295"/>
                  <a:chOff x="7935119" y="797696"/>
                  <a:chExt cx="2999746" cy="901295"/>
                </a:xfrm>
              </p:grpSpPr>
              <p:sp>
                <p:nvSpPr>
                  <p:cNvPr id="83" name="Freeform: Shape 82">
                    <a:extLst>
                      <a:ext uri="{FF2B5EF4-FFF2-40B4-BE49-F238E27FC236}">
                        <a16:creationId xmlns:a16="http://schemas.microsoft.com/office/drawing/2014/main" xmlns="" id="{E87BE407-AAF2-CDB2-3E3F-443B86D2682E}"/>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xmlns="" id="{8292CCCC-D535-EFAD-3A2E-3632A34686A0}"/>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80" name="Graphic 2">
                  <a:extLst>
                    <a:ext uri="{FF2B5EF4-FFF2-40B4-BE49-F238E27FC236}">
                      <a16:creationId xmlns:a16="http://schemas.microsoft.com/office/drawing/2014/main" xmlns="" id="{512349C3-ADA5-9830-4A1B-AF2ABB23B228}"/>
                    </a:ext>
                  </a:extLst>
                </p:cNvPr>
                <p:cNvGrpSpPr/>
                <p:nvPr/>
              </p:nvGrpSpPr>
              <p:grpSpPr>
                <a:xfrm>
                  <a:off x="10546205" y="860151"/>
                  <a:ext cx="326203" cy="652408"/>
                  <a:chOff x="10546205" y="860151"/>
                  <a:chExt cx="326203" cy="652408"/>
                </a:xfrm>
                <a:solidFill>
                  <a:srgbClr val="007793"/>
                </a:solidFill>
              </p:grpSpPr>
              <p:sp>
                <p:nvSpPr>
                  <p:cNvPr id="81" name="Freeform: Shape 80">
                    <a:extLst>
                      <a:ext uri="{FF2B5EF4-FFF2-40B4-BE49-F238E27FC236}">
                        <a16:creationId xmlns:a16="http://schemas.microsoft.com/office/drawing/2014/main" xmlns="" id="{A6E1197A-B85E-2EAC-B964-FCE9E674E141}"/>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37679"/>
                  </a:solidFill>
                  <a:ln w="10366"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xmlns="" id="{E6D43E07-C784-87A6-04C7-1E0DBA8637B7}"/>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6CB4B8"/>
                  </a:solidFill>
                  <a:ln w="10366" cap="flat">
                    <a:noFill/>
                    <a:prstDash val="solid"/>
                    <a:miter/>
                  </a:ln>
                </p:spPr>
                <p:txBody>
                  <a:bodyPr rtlCol="0" anchor="ctr"/>
                  <a:lstStyle/>
                  <a:p>
                    <a:endParaRPr lang="en-US"/>
                  </a:p>
                </p:txBody>
              </p:sp>
            </p:grpSp>
          </p:grpSp>
          <p:grpSp>
            <p:nvGrpSpPr>
              <p:cNvPr id="76" name="Graphic 2">
                <a:extLst>
                  <a:ext uri="{FF2B5EF4-FFF2-40B4-BE49-F238E27FC236}">
                    <a16:creationId xmlns:a16="http://schemas.microsoft.com/office/drawing/2014/main" xmlns="" id="{BDB32DA1-7379-3FC7-7B24-7AA9ACE02D48}"/>
                  </a:ext>
                </a:extLst>
              </p:cNvPr>
              <p:cNvGrpSpPr/>
              <p:nvPr/>
            </p:nvGrpSpPr>
            <p:grpSpPr>
              <a:xfrm flipH="1">
                <a:off x="9980572" y="744800"/>
                <a:ext cx="1077586" cy="954191"/>
                <a:chOff x="7577176" y="744800"/>
                <a:chExt cx="1077586" cy="954191"/>
              </a:xfrm>
              <a:solidFill>
                <a:srgbClr val="007793"/>
              </a:solidFill>
            </p:grpSpPr>
            <p:sp>
              <p:nvSpPr>
                <p:cNvPr id="77" name="Freeform: Shape 76">
                  <a:extLst>
                    <a:ext uri="{FF2B5EF4-FFF2-40B4-BE49-F238E27FC236}">
                      <a16:creationId xmlns:a16="http://schemas.microsoft.com/office/drawing/2014/main" xmlns="" id="{4152BFD1-8261-EFD5-A685-DDE81BCEC893}"/>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37679"/>
                </a:solidFill>
                <a:ln w="10366"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xmlns="" id="{8BD6DE56-C97C-1CC7-81FD-9DCC26F798A1}"/>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6CB4B8"/>
                </a:solidFill>
                <a:ln w="10366" cap="flat">
                  <a:noFill/>
                  <a:prstDash val="solid"/>
                  <a:miter/>
                </a:ln>
              </p:spPr>
              <p:txBody>
                <a:bodyPr rtlCol="0" anchor="ctr"/>
                <a:lstStyle/>
                <a:p>
                  <a:endParaRPr lang="en-US"/>
                </a:p>
              </p:txBody>
            </p:sp>
          </p:grpSp>
        </p:grpSp>
        <p:sp>
          <p:nvSpPr>
            <p:cNvPr id="73" name="TextBox 72">
              <a:extLst>
                <a:ext uri="{FF2B5EF4-FFF2-40B4-BE49-F238E27FC236}">
                  <a16:creationId xmlns:a16="http://schemas.microsoft.com/office/drawing/2014/main" xmlns="" id="{518DE64E-0EFA-0677-8153-9EC8613CA80C}"/>
                </a:ext>
              </a:extLst>
            </p:cNvPr>
            <p:cNvSpPr txBox="1"/>
            <p:nvPr/>
          </p:nvSpPr>
          <p:spPr>
            <a:xfrm>
              <a:off x="8053291" y="5349328"/>
              <a:ext cx="2050426"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المساواة وعدم التمييز</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74" name="TextBox 73">
              <a:extLst>
                <a:ext uri="{FF2B5EF4-FFF2-40B4-BE49-F238E27FC236}">
                  <a16:creationId xmlns:a16="http://schemas.microsoft.com/office/drawing/2014/main" xmlns="" id="{769E5802-DB68-32DE-8010-4819262952C6}"/>
                </a:ext>
              </a:extLst>
            </p:cNvPr>
            <p:cNvSpPr txBox="1"/>
            <p:nvPr/>
          </p:nvSpPr>
          <p:spPr>
            <a:xfrm>
              <a:off x="10405739" y="5447298"/>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05</a:t>
              </a:r>
            </a:p>
          </p:txBody>
        </p:sp>
      </p:grpSp>
    </p:spTree>
    <p:extLst>
      <p:ext uri="{BB962C8B-B14F-4D97-AF65-F5344CB8AC3E}">
        <p14:creationId xmlns:p14="http://schemas.microsoft.com/office/powerpoint/2010/main" val="27668167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حقوق الموظف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B34DDDBC-F5E7-0D05-8AC4-5C53C7FABBFE}"/>
              </a:ext>
            </a:extLst>
          </p:cNvPr>
          <p:cNvGrpSpPr/>
          <p:nvPr/>
        </p:nvGrpSpPr>
        <p:grpSpPr>
          <a:xfrm>
            <a:off x="6616495" y="2977144"/>
            <a:ext cx="3357689" cy="954191"/>
            <a:chOff x="7700469" y="4021050"/>
            <a:chExt cx="3357689" cy="954191"/>
          </a:xfrm>
        </p:grpSpPr>
        <p:grpSp>
          <p:nvGrpSpPr>
            <p:cNvPr id="9" name="Group 8">
              <a:extLst>
                <a:ext uri="{FF2B5EF4-FFF2-40B4-BE49-F238E27FC236}">
                  <a16:creationId xmlns:a16="http://schemas.microsoft.com/office/drawing/2014/main" xmlns="" id="{74DBEA0F-8125-374F-7641-222D059E6472}"/>
                </a:ext>
              </a:extLst>
            </p:cNvPr>
            <p:cNvGrpSpPr/>
            <p:nvPr/>
          </p:nvGrpSpPr>
          <p:grpSpPr>
            <a:xfrm>
              <a:off x="7700469" y="4021050"/>
              <a:ext cx="3357689" cy="954191"/>
              <a:chOff x="7700469" y="744800"/>
              <a:chExt cx="3357689" cy="954191"/>
            </a:xfrm>
          </p:grpSpPr>
          <p:grpSp>
            <p:nvGrpSpPr>
              <p:cNvPr id="12" name="Graphic 2">
                <a:extLst>
                  <a:ext uri="{FF2B5EF4-FFF2-40B4-BE49-F238E27FC236}">
                    <a16:creationId xmlns:a16="http://schemas.microsoft.com/office/drawing/2014/main" xmlns="" id="{A0B0BF56-A521-6D31-CD0A-2888ABF4CE49}"/>
                  </a:ext>
                </a:extLst>
              </p:cNvPr>
              <p:cNvGrpSpPr/>
              <p:nvPr/>
            </p:nvGrpSpPr>
            <p:grpSpPr>
              <a:xfrm flipH="1">
                <a:off x="7700469" y="797696"/>
                <a:ext cx="2999746" cy="901295"/>
                <a:chOff x="7935119" y="797696"/>
                <a:chExt cx="2999746" cy="901295"/>
              </a:xfrm>
            </p:grpSpPr>
            <p:grpSp>
              <p:nvGrpSpPr>
                <p:cNvPr id="16" name="Graphic 2">
                  <a:extLst>
                    <a:ext uri="{FF2B5EF4-FFF2-40B4-BE49-F238E27FC236}">
                      <a16:creationId xmlns:a16="http://schemas.microsoft.com/office/drawing/2014/main" xmlns="" id="{70FF93F6-AC11-9074-F76B-F8AA5BD1A0FC}"/>
                    </a:ext>
                  </a:extLst>
                </p:cNvPr>
                <p:cNvGrpSpPr/>
                <p:nvPr/>
              </p:nvGrpSpPr>
              <p:grpSpPr>
                <a:xfrm>
                  <a:off x="7935119" y="797696"/>
                  <a:ext cx="2999746" cy="901295"/>
                  <a:chOff x="7935119" y="797696"/>
                  <a:chExt cx="2999746" cy="901295"/>
                </a:xfrm>
              </p:grpSpPr>
              <p:sp>
                <p:nvSpPr>
                  <p:cNvPr id="26" name="Freeform: Shape 25">
                    <a:extLst>
                      <a:ext uri="{FF2B5EF4-FFF2-40B4-BE49-F238E27FC236}">
                        <a16:creationId xmlns:a16="http://schemas.microsoft.com/office/drawing/2014/main" xmlns="" id="{0FCDEC31-58E6-B38B-75A7-68E5F408FB4F}"/>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2AED12B9-D773-52B5-759C-833772314883}"/>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17" name="Graphic 2">
                  <a:extLst>
                    <a:ext uri="{FF2B5EF4-FFF2-40B4-BE49-F238E27FC236}">
                      <a16:creationId xmlns:a16="http://schemas.microsoft.com/office/drawing/2014/main" xmlns="" id="{2512E1E7-866F-B05B-DA7D-E87D19DCBD35}"/>
                    </a:ext>
                  </a:extLst>
                </p:cNvPr>
                <p:cNvGrpSpPr/>
                <p:nvPr/>
              </p:nvGrpSpPr>
              <p:grpSpPr>
                <a:xfrm>
                  <a:off x="10546205" y="860151"/>
                  <a:ext cx="326203" cy="652408"/>
                  <a:chOff x="10546205" y="860151"/>
                  <a:chExt cx="326203" cy="652408"/>
                </a:xfrm>
                <a:solidFill>
                  <a:srgbClr val="007793"/>
                </a:solidFill>
              </p:grpSpPr>
              <p:sp>
                <p:nvSpPr>
                  <p:cNvPr id="18" name="Freeform: Shape 17">
                    <a:extLst>
                      <a:ext uri="{FF2B5EF4-FFF2-40B4-BE49-F238E27FC236}">
                        <a16:creationId xmlns:a16="http://schemas.microsoft.com/office/drawing/2014/main" xmlns="" id="{A6B29350-EB03-28B6-79C2-01D0BB70F166}"/>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chemeClr val="bg1">
                      <a:lumMod val="50000"/>
                    </a:schemeClr>
                  </a:solidFill>
                  <a:ln w="10366"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6FAE65F4-5582-CE88-40A7-B4DE2308A3CC}"/>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chemeClr val="bg1">
                      <a:lumMod val="75000"/>
                    </a:schemeClr>
                  </a:solidFill>
                  <a:ln w="10366" cap="flat">
                    <a:noFill/>
                    <a:prstDash val="solid"/>
                    <a:miter/>
                  </a:ln>
                </p:spPr>
                <p:txBody>
                  <a:bodyPr rtlCol="0" anchor="ctr"/>
                  <a:lstStyle/>
                  <a:p>
                    <a:endParaRPr lang="en-US"/>
                  </a:p>
                </p:txBody>
              </p:sp>
            </p:grpSp>
          </p:grpSp>
          <p:grpSp>
            <p:nvGrpSpPr>
              <p:cNvPr id="13" name="Graphic 2">
                <a:extLst>
                  <a:ext uri="{FF2B5EF4-FFF2-40B4-BE49-F238E27FC236}">
                    <a16:creationId xmlns:a16="http://schemas.microsoft.com/office/drawing/2014/main" xmlns="" id="{1EA1F1BB-B476-B79B-366F-C6B34D801268}"/>
                  </a:ext>
                </a:extLst>
              </p:cNvPr>
              <p:cNvGrpSpPr/>
              <p:nvPr/>
            </p:nvGrpSpPr>
            <p:grpSpPr>
              <a:xfrm flipH="1">
                <a:off x="9980572" y="744800"/>
                <a:ext cx="1077586" cy="954191"/>
                <a:chOff x="7577176" y="744800"/>
                <a:chExt cx="1077586" cy="954191"/>
              </a:xfrm>
              <a:solidFill>
                <a:srgbClr val="007793"/>
              </a:solidFill>
            </p:grpSpPr>
            <p:sp>
              <p:nvSpPr>
                <p:cNvPr id="14" name="Freeform: Shape 13">
                  <a:extLst>
                    <a:ext uri="{FF2B5EF4-FFF2-40B4-BE49-F238E27FC236}">
                      <a16:creationId xmlns:a16="http://schemas.microsoft.com/office/drawing/2014/main" xmlns="" id="{CE3AE9DA-E780-11EF-59B8-A15057F1F921}"/>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chemeClr val="bg1">
                    <a:lumMod val="50000"/>
                  </a:schemeClr>
                </a:solidFill>
                <a:ln w="10366"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xmlns="" id="{10AB9494-619A-6344-DCF2-7B74064C98E9}"/>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chemeClr val="bg1">
                    <a:lumMod val="75000"/>
                  </a:schemeClr>
                </a:solidFill>
                <a:ln w="10366" cap="flat">
                  <a:noFill/>
                  <a:prstDash val="solid"/>
                  <a:miter/>
                </a:ln>
              </p:spPr>
              <p:txBody>
                <a:bodyPr rtlCol="0" anchor="ctr"/>
                <a:lstStyle/>
                <a:p>
                  <a:endParaRPr lang="en-US"/>
                </a:p>
              </p:txBody>
            </p:sp>
          </p:grpSp>
        </p:grpSp>
        <p:sp>
          <p:nvSpPr>
            <p:cNvPr id="10" name="TextBox 9">
              <a:extLst>
                <a:ext uri="{FF2B5EF4-FFF2-40B4-BE49-F238E27FC236}">
                  <a16:creationId xmlns:a16="http://schemas.microsoft.com/office/drawing/2014/main" xmlns="" id="{AF741034-A2A2-8F80-6CD5-1095F5286B69}"/>
                </a:ext>
              </a:extLst>
            </p:cNvPr>
            <p:cNvSpPr txBox="1"/>
            <p:nvPr/>
          </p:nvSpPr>
          <p:spPr>
            <a:xfrm>
              <a:off x="8027286" y="4147818"/>
              <a:ext cx="2111904" cy="719043"/>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الحماية من الطرد التعسفي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TextBox 10">
              <a:extLst>
                <a:ext uri="{FF2B5EF4-FFF2-40B4-BE49-F238E27FC236}">
                  <a16:creationId xmlns:a16="http://schemas.microsoft.com/office/drawing/2014/main" xmlns="" id="{EE886A36-572B-085C-4D9F-91DB65A21EC2}"/>
                </a:ext>
              </a:extLst>
            </p:cNvPr>
            <p:cNvSpPr txBox="1"/>
            <p:nvPr/>
          </p:nvSpPr>
          <p:spPr>
            <a:xfrm>
              <a:off x="10392337" y="4291048"/>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06</a:t>
              </a:r>
            </a:p>
          </p:txBody>
        </p:sp>
      </p:grpSp>
      <p:grpSp>
        <p:nvGrpSpPr>
          <p:cNvPr id="28" name="Group 27">
            <a:extLst>
              <a:ext uri="{FF2B5EF4-FFF2-40B4-BE49-F238E27FC236}">
                <a16:creationId xmlns:a16="http://schemas.microsoft.com/office/drawing/2014/main" xmlns="" id="{5387F972-336A-8A04-1147-E19009751554}"/>
              </a:ext>
            </a:extLst>
          </p:cNvPr>
          <p:cNvGrpSpPr/>
          <p:nvPr/>
        </p:nvGrpSpPr>
        <p:grpSpPr>
          <a:xfrm>
            <a:off x="6616495" y="4080990"/>
            <a:ext cx="3357689" cy="954191"/>
            <a:chOff x="7700469" y="5159009"/>
            <a:chExt cx="3357689" cy="954191"/>
          </a:xfrm>
        </p:grpSpPr>
        <p:grpSp>
          <p:nvGrpSpPr>
            <p:cNvPr id="29" name="Group 28">
              <a:extLst>
                <a:ext uri="{FF2B5EF4-FFF2-40B4-BE49-F238E27FC236}">
                  <a16:creationId xmlns:a16="http://schemas.microsoft.com/office/drawing/2014/main" xmlns="" id="{14908530-F7EE-C4DC-A267-02C1F296BC6C}"/>
                </a:ext>
              </a:extLst>
            </p:cNvPr>
            <p:cNvGrpSpPr/>
            <p:nvPr/>
          </p:nvGrpSpPr>
          <p:grpSpPr>
            <a:xfrm>
              <a:off x="7700469" y="5159009"/>
              <a:ext cx="3357689" cy="954191"/>
              <a:chOff x="7700469" y="744800"/>
              <a:chExt cx="3357689" cy="954191"/>
            </a:xfrm>
          </p:grpSpPr>
          <p:grpSp>
            <p:nvGrpSpPr>
              <p:cNvPr id="32" name="Graphic 2">
                <a:extLst>
                  <a:ext uri="{FF2B5EF4-FFF2-40B4-BE49-F238E27FC236}">
                    <a16:creationId xmlns:a16="http://schemas.microsoft.com/office/drawing/2014/main" xmlns="" id="{7B5D4237-4E43-A31F-97ED-D737FE21CA92}"/>
                  </a:ext>
                </a:extLst>
              </p:cNvPr>
              <p:cNvGrpSpPr/>
              <p:nvPr/>
            </p:nvGrpSpPr>
            <p:grpSpPr>
              <a:xfrm flipH="1">
                <a:off x="7700469" y="797696"/>
                <a:ext cx="2999746" cy="901295"/>
                <a:chOff x="7935119" y="797696"/>
                <a:chExt cx="2999746" cy="901295"/>
              </a:xfrm>
            </p:grpSpPr>
            <p:grpSp>
              <p:nvGrpSpPr>
                <p:cNvPr id="36" name="Graphic 2">
                  <a:extLst>
                    <a:ext uri="{FF2B5EF4-FFF2-40B4-BE49-F238E27FC236}">
                      <a16:creationId xmlns:a16="http://schemas.microsoft.com/office/drawing/2014/main" xmlns="" id="{F5F76078-A6D0-2571-8644-0CD62516926A}"/>
                    </a:ext>
                  </a:extLst>
                </p:cNvPr>
                <p:cNvGrpSpPr/>
                <p:nvPr/>
              </p:nvGrpSpPr>
              <p:grpSpPr>
                <a:xfrm>
                  <a:off x="7935119" y="797696"/>
                  <a:ext cx="2999746" cy="901295"/>
                  <a:chOff x="7935119" y="797696"/>
                  <a:chExt cx="2999746" cy="901295"/>
                </a:xfrm>
              </p:grpSpPr>
              <p:sp>
                <p:nvSpPr>
                  <p:cNvPr id="40" name="Freeform: Shape 39">
                    <a:extLst>
                      <a:ext uri="{FF2B5EF4-FFF2-40B4-BE49-F238E27FC236}">
                        <a16:creationId xmlns:a16="http://schemas.microsoft.com/office/drawing/2014/main" xmlns="" id="{E52739F8-0B29-8E98-A679-EEF6610224BE}"/>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xmlns="" id="{CC1D97DA-2072-AF34-7EF2-2B7B2D5AAF22}"/>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37" name="Graphic 2">
                  <a:extLst>
                    <a:ext uri="{FF2B5EF4-FFF2-40B4-BE49-F238E27FC236}">
                      <a16:creationId xmlns:a16="http://schemas.microsoft.com/office/drawing/2014/main" xmlns="" id="{DD8362B0-2E57-4E32-139D-C58DD99EF6A1}"/>
                    </a:ext>
                  </a:extLst>
                </p:cNvPr>
                <p:cNvGrpSpPr/>
                <p:nvPr/>
              </p:nvGrpSpPr>
              <p:grpSpPr>
                <a:xfrm>
                  <a:off x="10546205" y="860151"/>
                  <a:ext cx="326203" cy="652408"/>
                  <a:chOff x="10546205" y="860151"/>
                  <a:chExt cx="326203" cy="652408"/>
                </a:xfrm>
                <a:solidFill>
                  <a:srgbClr val="007793"/>
                </a:solidFill>
              </p:grpSpPr>
              <p:sp>
                <p:nvSpPr>
                  <p:cNvPr id="38" name="Freeform: Shape 37">
                    <a:extLst>
                      <a:ext uri="{FF2B5EF4-FFF2-40B4-BE49-F238E27FC236}">
                        <a16:creationId xmlns:a16="http://schemas.microsoft.com/office/drawing/2014/main" xmlns="" id="{C13F438F-C9C1-306B-256C-1B87A3CA19FB}"/>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37679"/>
                  </a:solidFill>
                  <a:ln w="10366"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xmlns="" id="{4A99EDDD-C4AC-B440-142B-F39AADBD54E5}"/>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6CB4B8"/>
                  </a:solidFill>
                  <a:ln w="10366" cap="flat">
                    <a:noFill/>
                    <a:prstDash val="solid"/>
                    <a:miter/>
                  </a:ln>
                </p:spPr>
                <p:txBody>
                  <a:bodyPr rtlCol="0" anchor="ctr"/>
                  <a:lstStyle/>
                  <a:p>
                    <a:endParaRPr lang="en-US"/>
                  </a:p>
                </p:txBody>
              </p:sp>
            </p:grpSp>
          </p:grpSp>
          <p:grpSp>
            <p:nvGrpSpPr>
              <p:cNvPr id="33" name="Graphic 2">
                <a:extLst>
                  <a:ext uri="{FF2B5EF4-FFF2-40B4-BE49-F238E27FC236}">
                    <a16:creationId xmlns:a16="http://schemas.microsoft.com/office/drawing/2014/main" xmlns="" id="{4D1E4B75-B2D3-D3B2-C88A-00352DCA1C58}"/>
                  </a:ext>
                </a:extLst>
              </p:cNvPr>
              <p:cNvGrpSpPr/>
              <p:nvPr/>
            </p:nvGrpSpPr>
            <p:grpSpPr>
              <a:xfrm flipH="1">
                <a:off x="9980572" y="744800"/>
                <a:ext cx="1077586" cy="954191"/>
                <a:chOff x="7577176" y="744800"/>
                <a:chExt cx="1077586" cy="954191"/>
              </a:xfrm>
              <a:solidFill>
                <a:srgbClr val="007793"/>
              </a:solidFill>
            </p:grpSpPr>
            <p:sp>
              <p:nvSpPr>
                <p:cNvPr id="34" name="Freeform: Shape 33">
                  <a:extLst>
                    <a:ext uri="{FF2B5EF4-FFF2-40B4-BE49-F238E27FC236}">
                      <a16:creationId xmlns:a16="http://schemas.microsoft.com/office/drawing/2014/main" xmlns="" id="{C120C425-8957-5CFC-3F54-3F4A299F4209}"/>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37679"/>
                </a:solidFill>
                <a:ln w="1036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0780FA75-CB0B-BAD2-CF5D-0E0AE1AEC778}"/>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6CB4B8"/>
                </a:solidFill>
                <a:ln w="10366" cap="flat">
                  <a:noFill/>
                  <a:prstDash val="solid"/>
                  <a:miter/>
                </a:ln>
              </p:spPr>
              <p:txBody>
                <a:bodyPr rtlCol="0" anchor="ctr"/>
                <a:lstStyle/>
                <a:p>
                  <a:endParaRPr lang="en-US"/>
                </a:p>
              </p:txBody>
            </p:sp>
          </p:grpSp>
        </p:grpSp>
        <p:sp>
          <p:nvSpPr>
            <p:cNvPr id="30" name="TextBox 29">
              <a:extLst>
                <a:ext uri="{FF2B5EF4-FFF2-40B4-BE49-F238E27FC236}">
                  <a16:creationId xmlns:a16="http://schemas.microsoft.com/office/drawing/2014/main" xmlns="" id="{8CEE38E4-AC1F-7BDE-5F54-ED1F0EBDA21C}"/>
                </a:ext>
              </a:extLst>
            </p:cNvPr>
            <p:cNvSpPr txBox="1"/>
            <p:nvPr/>
          </p:nvSpPr>
          <p:spPr>
            <a:xfrm>
              <a:off x="8215049" y="5349328"/>
              <a:ext cx="1888668"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التدريب والتطوير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xmlns="" id="{A8FAD7B4-3556-F180-7522-82377F9C96FA}"/>
                </a:ext>
              </a:extLst>
            </p:cNvPr>
            <p:cNvSpPr txBox="1"/>
            <p:nvPr/>
          </p:nvSpPr>
          <p:spPr>
            <a:xfrm>
              <a:off x="10405739" y="5447298"/>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07</a:t>
              </a:r>
            </a:p>
          </p:txBody>
        </p:sp>
      </p:grpSp>
      <p:grpSp>
        <p:nvGrpSpPr>
          <p:cNvPr id="42" name="Group 41">
            <a:extLst>
              <a:ext uri="{FF2B5EF4-FFF2-40B4-BE49-F238E27FC236}">
                <a16:creationId xmlns:a16="http://schemas.microsoft.com/office/drawing/2014/main" xmlns="" id="{33CFDF72-9E78-1481-628C-BADC598F773C}"/>
              </a:ext>
            </a:extLst>
          </p:cNvPr>
          <p:cNvGrpSpPr/>
          <p:nvPr/>
        </p:nvGrpSpPr>
        <p:grpSpPr>
          <a:xfrm>
            <a:off x="2560483" y="2453596"/>
            <a:ext cx="3357689" cy="954191"/>
            <a:chOff x="7700469" y="1813945"/>
            <a:chExt cx="3357689" cy="954191"/>
          </a:xfrm>
        </p:grpSpPr>
        <p:grpSp>
          <p:nvGrpSpPr>
            <p:cNvPr id="43" name="Group 42">
              <a:extLst>
                <a:ext uri="{FF2B5EF4-FFF2-40B4-BE49-F238E27FC236}">
                  <a16:creationId xmlns:a16="http://schemas.microsoft.com/office/drawing/2014/main" xmlns="" id="{4EFCE20E-B5B8-992D-0CB6-1D8E7892B8B4}"/>
                </a:ext>
              </a:extLst>
            </p:cNvPr>
            <p:cNvGrpSpPr/>
            <p:nvPr/>
          </p:nvGrpSpPr>
          <p:grpSpPr>
            <a:xfrm>
              <a:off x="7700469" y="1813945"/>
              <a:ext cx="3357689" cy="954191"/>
              <a:chOff x="7700469" y="744800"/>
              <a:chExt cx="3357689" cy="954191"/>
            </a:xfrm>
          </p:grpSpPr>
          <p:grpSp>
            <p:nvGrpSpPr>
              <p:cNvPr id="46" name="Graphic 2">
                <a:extLst>
                  <a:ext uri="{FF2B5EF4-FFF2-40B4-BE49-F238E27FC236}">
                    <a16:creationId xmlns:a16="http://schemas.microsoft.com/office/drawing/2014/main" xmlns="" id="{CCBD4DD7-E862-FEBC-2045-347787CCC20C}"/>
                  </a:ext>
                </a:extLst>
              </p:cNvPr>
              <p:cNvGrpSpPr/>
              <p:nvPr/>
            </p:nvGrpSpPr>
            <p:grpSpPr>
              <a:xfrm flipH="1">
                <a:off x="7700469" y="797696"/>
                <a:ext cx="2999746" cy="901295"/>
                <a:chOff x="7935119" y="797696"/>
                <a:chExt cx="2999746" cy="901295"/>
              </a:xfrm>
            </p:grpSpPr>
            <p:grpSp>
              <p:nvGrpSpPr>
                <p:cNvPr id="50" name="Graphic 2">
                  <a:extLst>
                    <a:ext uri="{FF2B5EF4-FFF2-40B4-BE49-F238E27FC236}">
                      <a16:creationId xmlns:a16="http://schemas.microsoft.com/office/drawing/2014/main" xmlns="" id="{D8A81515-FDC4-20EB-BA48-D8AEC3F2ECBF}"/>
                    </a:ext>
                  </a:extLst>
                </p:cNvPr>
                <p:cNvGrpSpPr/>
                <p:nvPr/>
              </p:nvGrpSpPr>
              <p:grpSpPr>
                <a:xfrm>
                  <a:off x="7935119" y="797696"/>
                  <a:ext cx="2999746" cy="901295"/>
                  <a:chOff x="7935119" y="797696"/>
                  <a:chExt cx="2999746" cy="901295"/>
                </a:xfrm>
              </p:grpSpPr>
              <p:sp>
                <p:nvSpPr>
                  <p:cNvPr id="54" name="Freeform: Shape 53">
                    <a:extLst>
                      <a:ext uri="{FF2B5EF4-FFF2-40B4-BE49-F238E27FC236}">
                        <a16:creationId xmlns:a16="http://schemas.microsoft.com/office/drawing/2014/main" xmlns="" id="{CDD6942F-2779-2843-865D-AE70246F1AEF}"/>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xmlns="" id="{7271AE7F-90CF-09C3-E9F1-B4815F9BADC1}"/>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51" name="Graphic 2">
                  <a:extLst>
                    <a:ext uri="{FF2B5EF4-FFF2-40B4-BE49-F238E27FC236}">
                      <a16:creationId xmlns:a16="http://schemas.microsoft.com/office/drawing/2014/main" xmlns="" id="{81E42E9B-AD4E-466A-A7CA-C8EEAFBF3020}"/>
                    </a:ext>
                  </a:extLst>
                </p:cNvPr>
                <p:cNvGrpSpPr/>
                <p:nvPr/>
              </p:nvGrpSpPr>
              <p:grpSpPr>
                <a:xfrm>
                  <a:off x="10546205" y="860151"/>
                  <a:ext cx="326203" cy="652408"/>
                  <a:chOff x="10546205" y="860151"/>
                  <a:chExt cx="326203" cy="652408"/>
                </a:xfrm>
                <a:solidFill>
                  <a:srgbClr val="007793"/>
                </a:solidFill>
              </p:grpSpPr>
              <p:sp>
                <p:nvSpPr>
                  <p:cNvPr id="52" name="Freeform: Shape 51">
                    <a:extLst>
                      <a:ext uri="{FF2B5EF4-FFF2-40B4-BE49-F238E27FC236}">
                        <a16:creationId xmlns:a16="http://schemas.microsoft.com/office/drawing/2014/main" xmlns="" id="{25E1A5A3-313B-F9F3-CCE4-0E0FF5759A22}"/>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C48C00"/>
                  </a:solidFill>
                  <a:ln w="10366"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xmlns="" id="{997B6B07-E2CE-7ED3-ED18-F4FB36B797DD}"/>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FFCC66"/>
                  </a:solidFill>
                  <a:ln w="10366" cap="flat">
                    <a:noFill/>
                    <a:prstDash val="solid"/>
                    <a:miter/>
                  </a:ln>
                </p:spPr>
                <p:txBody>
                  <a:bodyPr rtlCol="0" anchor="ctr"/>
                  <a:lstStyle/>
                  <a:p>
                    <a:endParaRPr lang="en-US"/>
                  </a:p>
                </p:txBody>
              </p:sp>
            </p:grpSp>
          </p:grpSp>
          <p:grpSp>
            <p:nvGrpSpPr>
              <p:cNvPr id="47" name="Graphic 2">
                <a:extLst>
                  <a:ext uri="{FF2B5EF4-FFF2-40B4-BE49-F238E27FC236}">
                    <a16:creationId xmlns:a16="http://schemas.microsoft.com/office/drawing/2014/main" xmlns="" id="{A23BC318-8C0F-5E46-1D91-B8DDE91A3094}"/>
                  </a:ext>
                </a:extLst>
              </p:cNvPr>
              <p:cNvGrpSpPr/>
              <p:nvPr/>
            </p:nvGrpSpPr>
            <p:grpSpPr>
              <a:xfrm flipH="1">
                <a:off x="9980572" y="744800"/>
                <a:ext cx="1077586" cy="954191"/>
                <a:chOff x="7577176" y="744800"/>
                <a:chExt cx="1077586" cy="954191"/>
              </a:xfrm>
              <a:solidFill>
                <a:srgbClr val="007793"/>
              </a:solidFill>
            </p:grpSpPr>
            <p:sp>
              <p:nvSpPr>
                <p:cNvPr id="48" name="Freeform: Shape 47">
                  <a:extLst>
                    <a:ext uri="{FF2B5EF4-FFF2-40B4-BE49-F238E27FC236}">
                      <a16:creationId xmlns:a16="http://schemas.microsoft.com/office/drawing/2014/main" xmlns="" id="{242F4BEA-A60D-54AB-99DF-64350A6631B4}"/>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C48C00"/>
                </a:solidFill>
                <a:ln w="10366"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xmlns="" id="{B217694A-2CB2-83DB-0A4E-5B875E19C5A0}"/>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FFCC66"/>
                </a:solidFill>
                <a:ln w="10366" cap="flat">
                  <a:noFill/>
                  <a:prstDash val="solid"/>
                  <a:miter/>
                </a:ln>
              </p:spPr>
              <p:txBody>
                <a:bodyPr rtlCol="0" anchor="ctr"/>
                <a:lstStyle/>
                <a:p>
                  <a:endParaRPr lang="en-US"/>
                </a:p>
              </p:txBody>
            </p:sp>
          </p:grpSp>
        </p:grpSp>
        <p:sp>
          <p:nvSpPr>
            <p:cNvPr id="44" name="TextBox 43">
              <a:extLst>
                <a:ext uri="{FF2B5EF4-FFF2-40B4-BE49-F238E27FC236}">
                  <a16:creationId xmlns:a16="http://schemas.microsoft.com/office/drawing/2014/main" xmlns="" id="{02515AA9-AA54-CFFE-8E8C-899551260BD5}"/>
                </a:ext>
              </a:extLst>
            </p:cNvPr>
            <p:cNvSpPr txBox="1"/>
            <p:nvPr/>
          </p:nvSpPr>
          <p:spPr>
            <a:xfrm>
              <a:off x="7838122" y="2046924"/>
              <a:ext cx="2596898"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الحصول على المعلومات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5" name="TextBox 44">
              <a:extLst>
                <a:ext uri="{FF2B5EF4-FFF2-40B4-BE49-F238E27FC236}">
                  <a16:creationId xmlns:a16="http://schemas.microsoft.com/office/drawing/2014/main" xmlns="" id="{543CFD1F-3C71-2016-E95A-156118D26610}"/>
                </a:ext>
              </a:extLst>
            </p:cNvPr>
            <p:cNvSpPr txBox="1"/>
            <p:nvPr/>
          </p:nvSpPr>
          <p:spPr>
            <a:xfrm>
              <a:off x="10330812" y="2119351"/>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08</a:t>
              </a:r>
            </a:p>
          </p:txBody>
        </p:sp>
      </p:grpSp>
      <p:grpSp>
        <p:nvGrpSpPr>
          <p:cNvPr id="56" name="Group 55">
            <a:extLst>
              <a:ext uri="{FF2B5EF4-FFF2-40B4-BE49-F238E27FC236}">
                <a16:creationId xmlns:a16="http://schemas.microsoft.com/office/drawing/2014/main" xmlns="" id="{2531DE56-58B2-A911-0258-BCFC94D09DEB}"/>
              </a:ext>
            </a:extLst>
          </p:cNvPr>
          <p:cNvGrpSpPr/>
          <p:nvPr/>
        </p:nvGrpSpPr>
        <p:grpSpPr>
          <a:xfrm>
            <a:off x="2560483" y="3557442"/>
            <a:ext cx="3357689" cy="954191"/>
            <a:chOff x="7700469" y="2951904"/>
            <a:chExt cx="3357689" cy="954191"/>
          </a:xfrm>
        </p:grpSpPr>
        <p:grpSp>
          <p:nvGrpSpPr>
            <p:cNvPr id="57" name="Group 56">
              <a:extLst>
                <a:ext uri="{FF2B5EF4-FFF2-40B4-BE49-F238E27FC236}">
                  <a16:creationId xmlns:a16="http://schemas.microsoft.com/office/drawing/2014/main" xmlns="" id="{66E9BABF-D8A2-A2A5-437C-0AFB56F7A96C}"/>
                </a:ext>
              </a:extLst>
            </p:cNvPr>
            <p:cNvGrpSpPr/>
            <p:nvPr/>
          </p:nvGrpSpPr>
          <p:grpSpPr>
            <a:xfrm>
              <a:off x="7700469" y="2951904"/>
              <a:ext cx="3357689" cy="954191"/>
              <a:chOff x="7700469" y="744800"/>
              <a:chExt cx="3357689" cy="954191"/>
            </a:xfrm>
          </p:grpSpPr>
          <p:grpSp>
            <p:nvGrpSpPr>
              <p:cNvPr id="61" name="Graphic 2">
                <a:extLst>
                  <a:ext uri="{FF2B5EF4-FFF2-40B4-BE49-F238E27FC236}">
                    <a16:creationId xmlns:a16="http://schemas.microsoft.com/office/drawing/2014/main" xmlns="" id="{120117B2-5C62-2F73-4996-933759409E21}"/>
                  </a:ext>
                </a:extLst>
              </p:cNvPr>
              <p:cNvGrpSpPr/>
              <p:nvPr/>
            </p:nvGrpSpPr>
            <p:grpSpPr>
              <a:xfrm flipH="1">
                <a:off x="7700469" y="797696"/>
                <a:ext cx="2999746" cy="901295"/>
                <a:chOff x="7935119" y="797696"/>
                <a:chExt cx="2999746" cy="901295"/>
              </a:xfrm>
            </p:grpSpPr>
            <p:grpSp>
              <p:nvGrpSpPr>
                <p:cNvPr id="65" name="Graphic 2">
                  <a:extLst>
                    <a:ext uri="{FF2B5EF4-FFF2-40B4-BE49-F238E27FC236}">
                      <a16:creationId xmlns:a16="http://schemas.microsoft.com/office/drawing/2014/main" xmlns="" id="{A5C2CAE3-9133-4F51-D45B-CBBB5D7189D0}"/>
                    </a:ext>
                  </a:extLst>
                </p:cNvPr>
                <p:cNvGrpSpPr/>
                <p:nvPr/>
              </p:nvGrpSpPr>
              <p:grpSpPr>
                <a:xfrm>
                  <a:off x="7935119" y="797696"/>
                  <a:ext cx="2999746" cy="901295"/>
                  <a:chOff x="7935119" y="797696"/>
                  <a:chExt cx="2999746" cy="901295"/>
                </a:xfrm>
              </p:grpSpPr>
              <p:sp>
                <p:nvSpPr>
                  <p:cNvPr id="69" name="Freeform: Shape 68">
                    <a:extLst>
                      <a:ext uri="{FF2B5EF4-FFF2-40B4-BE49-F238E27FC236}">
                        <a16:creationId xmlns:a16="http://schemas.microsoft.com/office/drawing/2014/main" xmlns="" id="{5C2CE42C-A3EE-05D1-DF8A-266B6A7535D3}"/>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xmlns="" id="{9633327A-6EFF-5232-5CB2-6F0835383A74}"/>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66" name="Graphic 2">
                  <a:extLst>
                    <a:ext uri="{FF2B5EF4-FFF2-40B4-BE49-F238E27FC236}">
                      <a16:creationId xmlns:a16="http://schemas.microsoft.com/office/drawing/2014/main" xmlns="" id="{8B39362C-B5D2-CA0D-A493-310D0C3E80BD}"/>
                    </a:ext>
                  </a:extLst>
                </p:cNvPr>
                <p:cNvGrpSpPr/>
                <p:nvPr/>
              </p:nvGrpSpPr>
              <p:grpSpPr>
                <a:xfrm>
                  <a:off x="10546205" y="860151"/>
                  <a:ext cx="326203" cy="652408"/>
                  <a:chOff x="10546205" y="860151"/>
                  <a:chExt cx="326203" cy="652408"/>
                </a:xfrm>
                <a:solidFill>
                  <a:srgbClr val="007793"/>
                </a:solidFill>
              </p:grpSpPr>
              <p:sp>
                <p:nvSpPr>
                  <p:cNvPr id="67" name="Freeform: Shape 66">
                    <a:extLst>
                      <a:ext uri="{FF2B5EF4-FFF2-40B4-BE49-F238E27FC236}">
                        <a16:creationId xmlns:a16="http://schemas.microsoft.com/office/drawing/2014/main" xmlns="" id="{8BB11634-D197-22A3-E78D-C250E7C51539}"/>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D8E92"/>
                  </a:solidFill>
                  <a:ln w="10366"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xmlns="" id="{FAAA749D-23FD-3D4B-D9F2-2A29BAE077A5}"/>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4AABB0"/>
                  </a:solidFill>
                  <a:ln w="10366" cap="flat">
                    <a:noFill/>
                    <a:prstDash val="solid"/>
                    <a:miter/>
                  </a:ln>
                </p:spPr>
                <p:txBody>
                  <a:bodyPr rtlCol="0" anchor="ctr"/>
                  <a:lstStyle/>
                  <a:p>
                    <a:endParaRPr lang="en-US"/>
                  </a:p>
                </p:txBody>
              </p:sp>
            </p:grpSp>
          </p:grpSp>
          <p:grpSp>
            <p:nvGrpSpPr>
              <p:cNvPr id="62" name="Graphic 2">
                <a:extLst>
                  <a:ext uri="{FF2B5EF4-FFF2-40B4-BE49-F238E27FC236}">
                    <a16:creationId xmlns:a16="http://schemas.microsoft.com/office/drawing/2014/main" xmlns="" id="{A956C943-4E73-5DDF-6E43-43074BE2C852}"/>
                  </a:ext>
                </a:extLst>
              </p:cNvPr>
              <p:cNvGrpSpPr/>
              <p:nvPr/>
            </p:nvGrpSpPr>
            <p:grpSpPr>
              <a:xfrm flipH="1">
                <a:off x="9980572" y="744800"/>
                <a:ext cx="1077586" cy="954191"/>
                <a:chOff x="7577176" y="744800"/>
                <a:chExt cx="1077586" cy="954191"/>
              </a:xfrm>
              <a:solidFill>
                <a:srgbClr val="007793"/>
              </a:solidFill>
            </p:grpSpPr>
            <p:sp>
              <p:nvSpPr>
                <p:cNvPr id="63" name="Freeform: Shape 62">
                  <a:extLst>
                    <a:ext uri="{FF2B5EF4-FFF2-40B4-BE49-F238E27FC236}">
                      <a16:creationId xmlns:a16="http://schemas.microsoft.com/office/drawing/2014/main" xmlns="" id="{7DADC08C-950A-A034-AAD6-0A4186524970}"/>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D8E92"/>
                </a:solidFill>
                <a:ln w="10366"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xmlns="" id="{15E9B79E-962A-3392-715A-877B04DE6A8B}"/>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4AABB0"/>
                </a:solidFill>
                <a:ln w="10366" cap="flat">
                  <a:noFill/>
                  <a:prstDash val="solid"/>
                  <a:miter/>
                </a:ln>
              </p:spPr>
              <p:txBody>
                <a:bodyPr rtlCol="0" anchor="ctr"/>
                <a:lstStyle/>
                <a:p>
                  <a:endParaRPr lang="en-US"/>
                </a:p>
              </p:txBody>
            </p:sp>
          </p:grpSp>
        </p:grpSp>
        <p:grpSp>
          <p:nvGrpSpPr>
            <p:cNvPr id="58" name="Group 57">
              <a:extLst>
                <a:ext uri="{FF2B5EF4-FFF2-40B4-BE49-F238E27FC236}">
                  <a16:creationId xmlns:a16="http://schemas.microsoft.com/office/drawing/2014/main" xmlns="" id="{4211F3A1-1B4B-8CE0-5F5E-82FE2F47CD5A}"/>
                </a:ext>
              </a:extLst>
            </p:cNvPr>
            <p:cNvGrpSpPr/>
            <p:nvPr/>
          </p:nvGrpSpPr>
          <p:grpSpPr>
            <a:xfrm>
              <a:off x="8256008" y="3194465"/>
              <a:ext cx="2719571" cy="471906"/>
              <a:chOff x="8256008" y="3194465"/>
              <a:chExt cx="2719571" cy="471906"/>
            </a:xfrm>
          </p:grpSpPr>
          <p:sp>
            <p:nvSpPr>
              <p:cNvPr id="59" name="TextBox 58">
                <a:extLst>
                  <a:ext uri="{FF2B5EF4-FFF2-40B4-BE49-F238E27FC236}">
                    <a16:creationId xmlns:a16="http://schemas.microsoft.com/office/drawing/2014/main" xmlns="" id="{345749CA-9AF9-BD75-301F-E94C97771F21}"/>
                  </a:ext>
                </a:extLst>
              </p:cNvPr>
              <p:cNvSpPr txBox="1"/>
              <p:nvPr/>
            </p:nvSpPr>
            <p:spPr>
              <a:xfrm>
                <a:off x="8256008" y="3194465"/>
                <a:ext cx="1888668"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الخصوصية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60" name="TextBox 59">
                <a:extLst>
                  <a:ext uri="{FF2B5EF4-FFF2-40B4-BE49-F238E27FC236}">
                    <a16:creationId xmlns:a16="http://schemas.microsoft.com/office/drawing/2014/main" xmlns="" id="{FB0707D1-A2C6-A989-1ED3-7CDF7C90EBC7}"/>
                  </a:ext>
                </a:extLst>
              </p:cNvPr>
              <p:cNvSpPr txBox="1"/>
              <p:nvPr/>
            </p:nvSpPr>
            <p:spPr>
              <a:xfrm>
                <a:off x="10359824" y="3231637"/>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09</a:t>
                </a:r>
              </a:p>
            </p:txBody>
          </p:sp>
        </p:grpSp>
      </p:grpSp>
      <p:grpSp>
        <p:nvGrpSpPr>
          <p:cNvPr id="71" name="Group 70">
            <a:extLst>
              <a:ext uri="{FF2B5EF4-FFF2-40B4-BE49-F238E27FC236}">
                <a16:creationId xmlns:a16="http://schemas.microsoft.com/office/drawing/2014/main" xmlns="" id="{C8573D6E-9CEA-2C89-ABC9-A8DB594144C2}"/>
              </a:ext>
            </a:extLst>
          </p:cNvPr>
          <p:cNvGrpSpPr/>
          <p:nvPr/>
        </p:nvGrpSpPr>
        <p:grpSpPr>
          <a:xfrm>
            <a:off x="2560483" y="4661287"/>
            <a:ext cx="3357689" cy="954191"/>
            <a:chOff x="7700469" y="744800"/>
            <a:chExt cx="3357689" cy="954191"/>
          </a:xfrm>
        </p:grpSpPr>
        <p:grpSp>
          <p:nvGrpSpPr>
            <p:cNvPr id="72" name="Group 71">
              <a:extLst>
                <a:ext uri="{FF2B5EF4-FFF2-40B4-BE49-F238E27FC236}">
                  <a16:creationId xmlns:a16="http://schemas.microsoft.com/office/drawing/2014/main" xmlns="" id="{6BCC0F4B-E2A7-4905-99C2-945614FE7FB7}"/>
                </a:ext>
              </a:extLst>
            </p:cNvPr>
            <p:cNvGrpSpPr/>
            <p:nvPr/>
          </p:nvGrpSpPr>
          <p:grpSpPr>
            <a:xfrm>
              <a:off x="7700469" y="744800"/>
              <a:ext cx="3357689" cy="954191"/>
              <a:chOff x="7700469" y="744800"/>
              <a:chExt cx="3357689" cy="954191"/>
            </a:xfrm>
          </p:grpSpPr>
          <p:grpSp>
            <p:nvGrpSpPr>
              <p:cNvPr id="75" name="Graphic 2">
                <a:extLst>
                  <a:ext uri="{FF2B5EF4-FFF2-40B4-BE49-F238E27FC236}">
                    <a16:creationId xmlns:a16="http://schemas.microsoft.com/office/drawing/2014/main" xmlns="" id="{1F47D831-E04C-16DE-211D-861D1EDFF556}"/>
                  </a:ext>
                </a:extLst>
              </p:cNvPr>
              <p:cNvGrpSpPr/>
              <p:nvPr/>
            </p:nvGrpSpPr>
            <p:grpSpPr>
              <a:xfrm flipH="1">
                <a:off x="7700469" y="797696"/>
                <a:ext cx="2999746" cy="901295"/>
                <a:chOff x="7935119" y="797696"/>
                <a:chExt cx="2999746" cy="901295"/>
              </a:xfrm>
            </p:grpSpPr>
            <p:grpSp>
              <p:nvGrpSpPr>
                <p:cNvPr id="79" name="Graphic 2">
                  <a:extLst>
                    <a:ext uri="{FF2B5EF4-FFF2-40B4-BE49-F238E27FC236}">
                      <a16:creationId xmlns:a16="http://schemas.microsoft.com/office/drawing/2014/main" xmlns="" id="{7A8BBB26-23A8-3AD0-7294-A8EC1BE8DF20}"/>
                    </a:ext>
                  </a:extLst>
                </p:cNvPr>
                <p:cNvGrpSpPr/>
                <p:nvPr/>
              </p:nvGrpSpPr>
              <p:grpSpPr>
                <a:xfrm>
                  <a:off x="7935119" y="797696"/>
                  <a:ext cx="2999746" cy="901295"/>
                  <a:chOff x="7935119" y="797696"/>
                  <a:chExt cx="2999746" cy="901295"/>
                </a:xfrm>
              </p:grpSpPr>
              <p:sp>
                <p:nvSpPr>
                  <p:cNvPr id="83" name="Freeform: Shape 82">
                    <a:extLst>
                      <a:ext uri="{FF2B5EF4-FFF2-40B4-BE49-F238E27FC236}">
                        <a16:creationId xmlns:a16="http://schemas.microsoft.com/office/drawing/2014/main" xmlns="" id="{35123D11-1A94-3457-E716-934D9F8ED042}"/>
                      </a:ext>
                    </a:extLst>
                  </p:cNvPr>
                  <p:cNvSpPr/>
                  <p:nvPr/>
                </p:nvSpPr>
                <p:spPr>
                  <a:xfrm>
                    <a:off x="8211753" y="1268348"/>
                    <a:ext cx="708524" cy="430643"/>
                  </a:xfrm>
                  <a:custGeom>
                    <a:avLst/>
                    <a:gdLst>
                      <a:gd name="connsiteX0" fmla="*/ 443010 w 708524"/>
                      <a:gd name="connsiteY0" fmla="*/ 430643 h 430643"/>
                      <a:gd name="connsiteX1" fmla="*/ 708525 w 708524"/>
                      <a:gd name="connsiteY1" fmla="*/ 121274 h 430643"/>
                      <a:gd name="connsiteX2" fmla="*/ 0 w 708524"/>
                      <a:gd name="connsiteY2" fmla="*/ 0 h 430643"/>
                      <a:gd name="connsiteX3" fmla="*/ 443010 w 708524"/>
                      <a:gd name="connsiteY3" fmla="*/ 430643 h 430643"/>
                    </a:gdLst>
                    <a:ahLst/>
                    <a:cxnLst>
                      <a:cxn ang="0">
                        <a:pos x="connsiteX0" y="connsiteY0"/>
                      </a:cxn>
                      <a:cxn ang="0">
                        <a:pos x="connsiteX1" y="connsiteY1"/>
                      </a:cxn>
                      <a:cxn ang="0">
                        <a:pos x="connsiteX2" y="connsiteY2"/>
                      </a:cxn>
                      <a:cxn ang="0">
                        <a:pos x="connsiteX3" y="connsiteY3"/>
                      </a:cxn>
                    </a:cxnLst>
                    <a:rect l="l" t="t" r="r" b="b"/>
                    <a:pathLst>
                      <a:path w="708524" h="430643">
                        <a:moveTo>
                          <a:pt x="443010" y="430643"/>
                        </a:moveTo>
                        <a:lnTo>
                          <a:pt x="708525" y="121274"/>
                        </a:lnTo>
                        <a:lnTo>
                          <a:pt x="0" y="0"/>
                        </a:lnTo>
                        <a:lnTo>
                          <a:pt x="443010" y="430643"/>
                        </a:lnTo>
                        <a:close/>
                      </a:path>
                    </a:pathLst>
                  </a:custGeom>
                  <a:solidFill>
                    <a:srgbClr val="004E5B"/>
                  </a:solidFill>
                  <a:ln w="10366"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xmlns="" id="{7E2E458E-51ED-5743-A6A0-3436F0104283}"/>
                      </a:ext>
                    </a:extLst>
                  </p:cNvPr>
                  <p:cNvSpPr/>
                  <p:nvPr/>
                </p:nvSpPr>
                <p:spPr>
                  <a:xfrm>
                    <a:off x="7935119" y="797696"/>
                    <a:ext cx="2999746" cy="777319"/>
                  </a:xfrm>
                  <a:custGeom>
                    <a:avLst/>
                    <a:gdLst>
                      <a:gd name="connsiteX0" fmla="*/ 2999747 w 2999746"/>
                      <a:gd name="connsiteY0" fmla="*/ 388660 h 777319"/>
                      <a:gd name="connsiteX1" fmla="*/ 2611087 w 2999746"/>
                      <a:gd name="connsiteY1" fmla="*/ 777320 h 777319"/>
                      <a:gd name="connsiteX2" fmla="*/ 544539 w 2999746"/>
                      <a:gd name="connsiteY2" fmla="*/ 777320 h 777319"/>
                      <a:gd name="connsiteX3" fmla="*/ 0 w 2999746"/>
                      <a:gd name="connsiteY3" fmla="*/ 388660 h 777319"/>
                      <a:gd name="connsiteX4" fmla="*/ 19017 w 2999746"/>
                      <a:gd name="connsiteY4" fmla="*/ 388660 h 777319"/>
                      <a:gd name="connsiteX5" fmla="*/ 323710 w 2999746"/>
                      <a:gd name="connsiteY5" fmla="*/ 0 h 777319"/>
                      <a:gd name="connsiteX6" fmla="*/ 2611087 w 2999746"/>
                      <a:gd name="connsiteY6" fmla="*/ 0 h 777319"/>
                      <a:gd name="connsiteX7" fmla="*/ 2999747 w 2999746"/>
                      <a:gd name="connsiteY7" fmla="*/ 388660 h 777319"/>
                      <a:gd name="connsiteX8" fmla="*/ 2999747 w 2999746"/>
                      <a:gd name="connsiteY8" fmla="*/ 388660 h 77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9746" h="777319">
                        <a:moveTo>
                          <a:pt x="2999747" y="388660"/>
                        </a:moveTo>
                        <a:cubicBezTo>
                          <a:pt x="2999747" y="603358"/>
                          <a:pt x="2825681" y="777320"/>
                          <a:pt x="2611087" y="777320"/>
                        </a:cubicBezTo>
                        <a:lnTo>
                          <a:pt x="544539" y="777320"/>
                        </a:lnTo>
                        <a:cubicBezTo>
                          <a:pt x="329841" y="777320"/>
                          <a:pt x="0" y="603254"/>
                          <a:pt x="0" y="388660"/>
                        </a:cubicBezTo>
                        <a:lnTo>
                          <a:pt x="19017" y="388660"/>
                        </a:lnTo>
                        <a:cubicBezTo>
                          <a:pt x="19017" y="173962"/>
                          <a:pt x="109012" y="0"/>
                          <a:pt x="323710" y="0"/>
                        </a:cubicBezTo>
                        <a:lnTo>
                          <a:pt x="2611087" y="0"/>
                        </a:lnTo>
                        <a:cubicBezTo>
                          <a:pt x="2825785" y="0"/>
                          <a:pt x="2999747" y="174066"/>
                          <a:pt x="2999747" y="388660"/>
                        </a:cubicBezTo>
                        <a:lnTo>
                          <a:pt x="2999747" y="388660"/>
                        </a:lnTo>
                        <a:close/>
                      </a:path>
                    </a:pathLst>
                  </a:custGeom>
                  <a:solidFill>
                    <a:srgbClr val="FFFFFF"/>
                  </a:solidFill>
                  <a:ln w="10366" cap="flat">
                    <a:solidFill>
                      <a:schemeClr val="tx1"/>
                    </a:solidFill>
                    <a:prstDash val="solid"/>
                    <a:miter/>
                  </a:ln>
                </p:spPr>
                <p:txBody>
                  <a:bodyPr rtlCol="0" anchor="ctr"/>
                  <a:lstStyle/>
                  <a:p>
                    <a:endParaRPr lang="en-US" dirty="0"/>
                  </a:p>
                </p:txBody>
              </p:sp>
            </p:grpSp>
            <p:grpSp>
              <p:nvGrpSpPr>
                <p:cNvPr id="80" name="Graphic 2">
                  <a:extLst>
                    <a:ext uri="{FF2B5EF4-FFF2-40B4-BE49-F238E27FC236}">
                      <a16:creationId xmlns:a16="http://schemas.microsoft.com/office/drawing/2014/main" xmlns="" id="{FD8AF6F6-44CE-6FF1-F934-A592B5E14F7A}"/>
                    </a:ext>
                  </a:extLst>
                </p:cNvPr>
                <p:cNvGrpSpPr/>
                <p:nvPr/>
              </p:nvGrpSpPr>
              <p:grpSpPr>
                <a:xfrm>
                  <a:off x="10546205" y="860151"/>
                  <a:ext cx="326203" cy="652408"/>
                  <a:chOff x="10546205" y="860151"/>
                  <a:chExt cx="326203" cy="652408"/>
                </a:xfrm>
                <a:solidFill>
                  <a:srgbClr val="007793"/>
                </a:solidFill>
              </p:grpSpPr>
              <p:sp>
                <p:nvSpPr>
                  <p:cNvPr id="81" name="Freeform: Shape 80">
                    <a:extLst>
                      <a:ext uri="{FF2B5EF4-FFF2-40B4-BE49-F238E27FC236}">
                        <a16:creationId xmlns:a16="http://schemas.microsoft.com/office/drawing/2014/main" xmlns="" id="{333F1E1F-35A4-F7E7-7A6E-89579BE8C89D}"/>
                      </a:ext>
                    </a:extLst>
                  </p:cNvPr>
                  <p:cNvSpPr/>
                  <p:nvPr/>
                </p:nvSpPr>
                <p:spPr>
                  <a:xfrm>
                    <a:off x="10546205" y="860151"/>
                    <a:ext cx="326203" cy="652408"/>
                  </a:xfrm>
                  <a:custGeom>
                    <a:avLst/>
                    <a:gdLst>
                      <a:gd name="connsiteX0" fmla="*/ 0 w 326203"/>
                      <a:gd name="connsiteY0" fmla="*/ 0 h 652408"/>
                      <a:gd name="connsiteX1" fmla="*/ 326204 w 326203"/>
                      <a:gd name="connsiteY1" fmla="*/ 326204 h 652408"/>
                      <a:gd name="connsiteX2" fmla="*/ 0 w 326203"/>
                      <a:gd name="connsiteY2" fmla="*/ 652408 h 652408"/>
                    </a:gdLst>
                    <a:ahLst/>
                    <a:cxnLst>
                      <a:cxn ang="0">
                        <a:pos x="connsiteX0" y="connsiteY0"/>
                      </a:cxn>
                      <a:cxn ang="0">
                        <a:pos x="connsiteX1" y="connsiteY1"/>
                      </a:cxn>
                      <a:cxn ang="0">
                        <a:pos x="connsiteX2" y="connsiteY2"/>
                      </a:cxn>
                    </a:cxnLst>
                    <a:rect l="l" t="t" r="r" b="b"/>
                    <a:pathLst>
                      <a:path w="326203" h="652408">
                        <a:moveTo>
                          <a:pt x="0" y="0"/>
                        </a:moveTo>
                        <a:cubicBezTo>
                          <a:pt x="179885" y="0"/>
                          <a:pt x="326204" y="146319"/>
                          <a:pt x="326204" y="326204"/>
                        </a:cubicBezTo>
                        <a:cubicBezTo>
                          <a:pt x="326204" y="506089"/>
                          <a:pt x="179885" y="652408"/>
                          <a:pt x="0" y="652408"/>
                        </a:cubicBezTo>
                      </a:path>
                    </a:pathLst>
                  </a:custGeom>
                  <a:solidFill>
                    <a:srgbClr val="337679"/>
                  </a:solidFill>
                  <a:ln w="10366"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xmlns="" id="{71883FF0-5905-6B81-6305-19063C18E785}"/>
                      </a:ext>
                    </a:extLst>
                  </p:cNvPr>
                  <p:cNvSpPr/>
                  <p:nvPr/>
                </p:nvSpPr>
                <p:spPr>
                  <a:xfrm>
                    <a:off x="10546205" y="984855"/>
                    <a:ext cx="201500" cy="403000"/>
                  </a:xfrm>
                  <a:custGeom>
                    <a:avLst/>
                    <a:gdLst>
                      <a:gd name="connsiteX0" fmla="*/ 0 w 201500"/>
                      <a:gd name="connsiteY0" fmla="*/ 0 h 403000"/>
                      <a:gd name="connsiteX1" fmla="*/ 201500 w 201500"/>
                      <a:gd name="connsiteY1" fmla="*/ 201500 h 403000"/>
                      <a:gd name="connsiteX2" fmla="*/ 0 w 201500"/>
                      <a:gd name="connsiteY2" fmla="*/ 403001 h 403000"/>
                    </a:gdLst>
                    <a:ahLst/>
                    <a:cxnLst>
                      <a:cxn ang="0">
                        <a:pos x="connsiteX0" y="connsiteY0"/>
                      </a:cxn>
                      <a:cxn ang="0">
                        <a:pos x="connsiteX1" y="connsiteY1"/>
                      </a:cxn>
                      <a:cxn ang="0">
                        <a:pos x="connsiteX2" y="connsiteY2"/>
                      </a:cxn>
                    </a:cxnLst>
                    <a:rect l="l" t="t" r="r" b="b"/>
                    <a:pathLst>
                      <a:path w="201500" h="403000">
                        <a:moveTo>
                          <a:pt x="0" y="0"/>
                        </a:moveTo>
                        <a:cubicBezTo>
                          <a:pt x="111090" y="0"/>
                          <a:pt x="201500" y="90410"/>
                          <a:pt x="201500" y="201500"/>
                        </a:cubicBezTo>
                        <a:cubicBezTo>
                          <a:pt x="201500" y="312591"/>
                          <a:pt x="111090" y="403001"/>
                          <a:pt x="0" y="403001"/>
                        </a:cubicBezTo>
                      </a:path>
                    </a:pathLst>
                  </a:custGeom>
                  <a:solidFill>
                    <a:srgbClr val="3D8E92"/>
                  </a:solidFill>
                  <a:ln w="10366" cap="flat">
                    <a:noFill/>
                    <a:prstDash val="solid"/>
                    <a:miter/>
                  </a:ln>
                </p:spPr>
                <p:txBody>
                  <a:bodyPr rtlCol="0" anchor="ctr"/>
                  <a:lstStyle/>
                  <a:p>
                    <a:endParaRPr lang="en-US"/>
                  </a:p>
                </p:txBody>
              </p:sp>
            </p:grpSp>
          </p:grpSp>
          <p:grpSp>
            <p:nvGrpSpPr>
              <p:cNvPr id="76" name="Graphic 2">
                <a:extLst>
                  <a:ext uri="{FF2B5EF4-FFF2-40B4-BE49-F238E27FC236}">
                    <a16:creationId xmlns:a16="http://schemas.microsoft.com/office/drawing/2014/main" xmlns="" id="{8D7ADF14-D470-39E1-6C55-B591F496704F}"/>
                  </a:ext>
                </a:extLst>
              </p:cNvPr>
              <p:cNvGrpSpPr/>
              <p:nvPr/>
            </p:nvGrpSpPr>
            <p:grpSpPr>
              <a:xfrm flipH="1">
                <a:off x="9980572" y="744800"/>
                <a:ext cx="1077586" cy="954191"/>
                <a:chOff x="7577176" y="744800"/>
                <a:chExt cx="1077586" cy="954191"/>
              </a:xfrm>
              <a:solidFill>
                <a:srgbClr val="007793"/>
              </a:solidFill>
            </p:grpSpPr>
            <p:sp>
              <p:nvSpPr>
                <p:cNvPr id="77" name="Freeform: Shape 76">
                  <a:extLst>
                    <a:ext uri="{FF2B5EF4-FFF2-40B4-BE49-F238E27FC236}">
                      <a16:creationId xmlns:a16="http://schemas.microsoft.com/office/drawing/2014/main" xmlns="" id="{83FD4A01-0FE5-70A1-3960-8E09EA661668}"/>
                    </a:ext>
                  </a:extLst>
                </p:cNvPr>
                <p:cNvSpPr/>
                <p:nvPr/>
              </p:nvSpPr>
              <p:spPr>
                <a:xfrm>
                  <a:off x="7577176" y="744800"/>
                  <a:ext cx="1077586" cy="954191"/>
                </a:xfrm>
                <a:custGeom>
                  <a:avLst/>
                  <a:gdLst>
                    <a:gd name="connsiteX0" fmla="*/ 668143 w 1077586"/>
                    <a:gd name="connsiteY0" fmla="*/ 0 h 954191"/>
                    <a:gd name="connsiteX1" fmla="*/ 246021 w 1077586"/>
                    <a:gd name="connsiteY1" fmla="*/ 0 h 954191"/>
                    <a:gd name="connsiteX2" fmla="*/ 251 w 1077586"/>
                    <a:gd name="connsiteY2" fmla="*/ 477096 h 954191"/>
                    <a:gd name="connsiteX3" fmla="*/ 246021 w 1077586"/>
                    <a:gd name="connsiteY3" fmla="*/ 954191 h 954191"/>
                    <a:gd name="connsiteX4" fmla="*/ 1077587 w 1077586"/>
                    <a:gd name="connsiteY4" fmla="*/ 954191 h 954191"/>
                    <a:gd name="connsiteX5" fmla="*/ 668143 w 10775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7586" h="954191">
                      <a:moveTo>
                        <a:pt x="668143" y="0"/>
                      </a:moveTo>
                      <a:lnTo>
                        <a:pt x="246021" y="0"/>
                      </a:lnTo>
                      <a:cubicBezTo>
                        <a:pt x="-17519" y="0"/>
                        <a:pt x="251" y="213659"/>
                        <a:pt x="251" y="477096"/>
                      </a:cubicBezTo>
                      <a:cubicBezTo>
                        <a:pt x="251" y="740532"/>
                        <a:pt x="-17519" y="954191"/>
                        <a:pt x="246021" y="954191"/>
                      </a:cubicBezTo>
                      <a:lnTo>
                        <a:pt x="1077587" y="954191"/>
                      </a:lnTo>
                      <a:lnTo>
                        <a:pt x="668143" y="0"/>
                      </a:lnTo>
                      <a:close/>
                    </a:path>
                  </a:pathLst>
                </a:custGeom>
                <a:solidFill>
                  <a:srgbClr val="337679"/>
                </a:solidFill>
                <a:ln w="10366"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xmlns="" id="{A3C67E06-529A-3DE0-8203-C1F1D6DAD78C}"/>
                    </a:ext>
                  </a:extLst>
                </p:cNvPr>
                <p:cNvSpPr/>
                <p:nvPr/>
              </p:nvSpPr>
              <p:spPr>
                <a:xfrm>
                  <a:off x="7577176" y="744800"/>
                  <a:ext cx="990086" cy="954191"/>
                </a:xfrm>
                <a:custGeom>
                  <a:avLst/>
                  <a:gdLst>
                    <a:gd name="connsiteX0" fmla="*/ 580747 w 990086"/>
                    <a:gd name="connsiteY0" fmla="*/ 0 h 954191"/>
                    <a:gd name="connsiteX1" fmla="*/ 246021 w 990086"/>
                    <a:gd name="connsiteY1" fmla="*/ 0 h 954191"/>
                    <a:gd name="connsiteX2" fmla="*/ 251 w 990086"/>
                    <a:gd name="connsiteY2" fmla="*/ 477096 h 954191"/>
                    <a:gd name="connsiteX3" fmla="*/ 246021 w 990086"/>
                    <a:gd name="connsiteY3" fmla="*/ 954191 h 954191"/>
                    <a:gd name="connsiteX4" fmla="*/ 990086 w 990086"/>
                    <a:gd name="connsiteY4" fmla="*/ 954191 h 954191"/>
                    <a:gd name="connsiteX5" fmla="*/ 580747 w 990086"/>
                    <a:gd name="connsiteY5" fmla="*/ 0 h 95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086" h="954191">
                      <a:moveTo>
                        <a:pt x="580747" y="0"/>
                      </a:moveTo>
                      <a:lnTo>
                        <a:pt x="246021" y="0"/>
                      </a:lnTo>
                      <a:cubicBezTo>
                        <a:pt x="-17519" y="0"/>
                        <a:pt x="251" y="213659"/>
                        <a:pt x="251" y="477096"/>
                      </a:cubicBezTo>
                      <a:cubicBezTo>
                        <a:pt x="251" y="740532"/>
                        <a:pt x="-17519" y="954191"/>
                        <a:pt x="246021" y="954191"/>
                      </a:cubicBezTo>
                      <a:lnTo>
                        <a:pt x="990086" y="954191"/>
                      </a:lnTo>
                      <a:lnTo>
                        <a:pt x="580747" y="0"/>
                      </a:lnTo>
                      <a:close/>
                    </a:path>
                  </a:pathLst>
                </a:custGeom>
                <a:solidFill>
                  <a:srgbClr val="3D8E92"/>
                </a:solidFill>
                <a:ln w="10366" cap="flat">
                  <a:noFill/>
                  <a:prstDash val="solid"/>
                  <a:miter/>
                </a:ln>
              </p:spPr>
              <p:txBody>
                <a:bodyPr rtlCol="0" anchor="ctr"/>
                <a:lstStyle/>
                <a:p>
                  <a:endParaRPr lang="en-US"/>
                </a:p>
              </p:txBody>
            </p:sp>
          </p:grpSp>
        </p:grpSp>
        <p:sp>
          <p:nvSpPr>
            <p:cNvPr id="73" name="TextBox 72">
              <a:extLst>
                <a:ext uri="{FF2B5EF4-FFF2-40B4-BE49-F238E27FC236}">
                  <a16:creationId xmlns:a16="http://schemas.microsoft.com/office/drawing/2014/main" xmlns="" id="{7FE370D8-3CA9-E650-0112-268EA3771EB1}"/>
                </a:ext>
              </a:extLst>
            </p:cNvPr>
            <p:cNvSpPr txBox="1"/>
            <p:nvPr/>
          </p:nvSpPr>
          <p:spPr>
            <a:xfrm>
              <a:off x="8002133" y="964596"/>
              <a:ext cx="2177668" cy="400494"/>
            </a:xfrm>
            <a:prstGeom prst="rect">
              <a:avLst/>
            </a:prstGeom>
            <a:noFill/>
          </p:spPr>
          <p:txBody>
            <a:bodyPr wrap="square" rtlCol="0">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الحق في الحصول على تعويضات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74" name="TextBox 73">
              <a:extLst>
                <a:ext uri="{FF2B5EF4-FFF2-40B4-BE49-F238E27FC236}">
                  <a16:creationId xmlns:a16="http://schemas.microsoft.com/office/drawing/2014/main" xmlns="" id="{0B0FC0DF-B6D4-FCD9-F0E6-DD0CB615FD72}"/>
                </a:ext>
              </a:extLst>
            </p:cNvPr>
            <p:cNvSpPr txBox="1"/>
            <p:nvPr/>
          </p:nvSpPr>
          <p:spPr>
            <a:xfrm>
              <a:off x="10330812" y="1017926"/>
              <a:ext cx="615755" cy="434734"/>
            </a:xfrm>
            <a:prstGeom prst="rect">
              <a:avLst/>
            </a:prstGeom>
            <a:noFill/>
          </p:spPr>
          <p:txBody>
            <a:bodyPr wrap="square" rtlCol="0">
              <a:spAutoFit/>
            </a:bodyPr>
            <a:lstStyle/>
            <a:p>
              <a:pPr algn="ctr">
                <a:lnSpc>
                  <a:spcPct val="115000"/>
                </a:lnSpc>
                <a:spcAft>
                  <a:spcPts val="800"/>
                </a:spcAft>
              </a:pPr>
              <a:r>
                <a:rPr lang="en-US" sz="2000" b="1" dirty="0">
                  <a:solidFill>
                    <a:schemeClr val="bg1"/>
                  </a:solidFill>
                  <a:latin typeface="Brush Script MT" panose="03060802040406070304" pitchFamily="66" charset="0"/>
                  <a:ea typeface="Calibri" panose="020F0502020204030204" pitchFamily="34" charset="0"/>
                  <a:cs typeface="Adobe Arabic" panose="02040503050201020203" pitchFamily="18" charset="-78"/>
                </a:rPr>
                <a:t>10</a:t>
              </a:r>
            </a:p>
          </p:txBody>
        </p:sp>
      </p:grpSp>
    </p:spTree>
    <p:extLst>
      <p:ext uri="{BB962C8B-B14F-4D97-AF65-F5344CB8AC3E}">
        <p14:creationId xmlns:p14="http://schemas.microsoft.com/office/powerpoint/2010/main" val="202421276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1000"/>
                                        <p:tgtEl>
                                          <p:spTgt spid="56"/>
                                        </p:tgtEl>
                                      </p:cBhvr>
                                    </p:animEffect>
                                    <p:anim calcmode="lin" valueType="num">
                                      <p:cBhvr>
                                        <p:cTn id="29" dur="1000" fill="hold"/>
                                        <p:tgtEl>
                                          <p:spTgt spid="56"/>
                                        </p:tgtEl>
                                        <p:attrNameLst>
                                          <p:attrName>ppt_x</p:attrName>
                                        </p:attrNameLst>
                                      </p:cBhvr>
                                      <p:tavLst>
                                        <p:tav tm="0">
                                          <p:val>
                                            <p:strVal val="#ppt_x"/>
                                          </p:val>
                                        </p:tav>
                                        <p:tav tm="100000">
                                          <p:val>
                                            <p:strVal val="#ppt_x"/>
                                          </p:val>
                                        </p:tav>
                                      </p:tavLst>
                                    </p:anim>
                                    <p:anim calcmode="lin" valueType="num">
                                      <p:cBhvr>
                                        <p:cTn id="30"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95330E15-005C-EC53-51D5-4F209B165FB1}"/>
              </a:ext>
            </a:extLst>
          </p:cNvPr>
          <p:cNvSpPr txBox="1"/>
          <p:nvPr/>
        </p:nvSpPr>
        <p:spPr>
          <a:xfrm>
            <a:off x="916928" y="2309221"/>
            <a:ext cx="5958214" cy="3431709"/>
          </a:xfrm>
          <a:prstGeom prst="rect">
            <a:avLst/>
          </a:prstGeom>
          <a:noFill/>
        </p:spPr>
        <p:txBody>
          <a:bodyPr wrap="square">
            <a:spAutoFit/>
          </a:bodyPr>
          <a:lstStyle>
            <a:defPPr>
              <a:defRPr lang="en-US"/>
            </a:defPPr>
            <a:lvl1pPr algn="just" rtl="1">
              <a:lnSpc>
                <a:spcPct val="200000"/>
              </a:lnSpc>
              <a:defRPr>
                <a:solidFill>
                  <a:srgbClr val="000000"/>
                </a:solidFill>
                <a:effectLst/>
                <a:latin typeface="GE Dinar Two Medium" panose="020A0503020102020204" pitchFamily="18" charset="-78"/>
                <a:ea typeface="GE Dinar Two Medium" panose="020A0503020102020204" pitchFamily="18" charset="-78"/>
                <a:cs typeface="GE Dinar Two Medium" panose="020A0503020102020204" pitchFamily="18" charset="-78"/>
              </a:defRPr>
            </a:lvl1pPr>
          </a:lstStyle>
          <a:p>
            <a:r>
              <a:rPr lang="ar-SA" sz="2800" dirty="0">
                <a:latin typeface="Adobe Arabic" panose="02040503050201020203" pitchFamily="18" charset="-78"/>
                <a:cs typeface="Adobe Arabic" panose="02040503050201020203" pitchFamily="18" charset="-78"/>
              </a:rPr>
              <a:t>يهدف هذا البرنامج إلى تمكين المشاركين من فهم قواعد السلوك الوظيفي وتطبيقها في بيئة العمل، بما يعزز الأداء الفردي والجماعي، ويحسن من نوعية التواصل وحل النزاعات بطريقة مهنية وفعّالة.</a:t>
            </a:r>
            <a:endParaRPr lang="en-US" sz="2800" dirty="0">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xmlns="" id="{63BC139C-967C-9615-F062-256E82240A3B}"/>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xmlns="" id="{C4E636A0-3D97-3000-C2C0-340D186121AD}"/>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27AD411C-64EC-A0CA-03CD-711F571402A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xmlns="" id="{B4A566CE-5ECE-693D-7BE8-D52AB82E1C82}"/>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C79B7D3D-5759-3847-1A4F-BA2C1D248B4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E2435CC3-A1EB-5922-6B41-694CE48E12F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7EEBF345-92BD-09FB-EDB7-14AD372626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60A465AA-B31C-DB70-E99D-81EF53F67D79}"/>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88581962-1919-4AB4-D374-8E5ED92341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8FDDAD91-4B83-17CD-5AE7-8C88520444E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EB3525C4-766B-9F19-D4DF-A7B9C2D3BF5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6EA64C39-20BF-442D-0551-E6839DE02BE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Freeform 34">
            <a:extLst>
              <a:ext uri="{FF2B5EF4-FFF2-40B4-BE49-F238E27FC236}">
                <a16:creationId xmlns:a16="http://schemas.microsoft.com/office/drawing/2014/main" xmlns="" id="{5D49CA81-EAE5-EE8E-BCA7-D4804E3B94E7}"/>
              </a:ext>
            </a:extLst>
          </p:cNvPr>
          <p:cNvSpPr>
            <a:spLocks/>
          </p:cNvSpPr>
          <p:nvPr/>
        </p:nvSpPr>
        <p:spPr bwMode="auto">
          <a:xfrm>
            <a:off x="7105758" y="1939820"/>
            <a:ext cx="4185056" cy="4188732"/>
          </a:xfrm>
          <a:custGeom>
            <a:avLst/>
            <a:gdLst>
              <a:gd name="connsiteX0" fmla="*/ 2054012 w 4185056"/>
              <a:gd name="connsiteY0" fmla="*/ 327 h 4188732"/>
              <a:gd name="connsiteX1" fmla="*/ 3912689 w 4185056"/>
              <a:gd name="connsiteY1" fmla="*/ 1062981 h 4188732"/>
              <a:gd name="connsiteX2" fmla="*/ 3123008 w 4185056"/>
              <a:gd name="connsiteY2" fmla="*/ 3916125 h 4188732"/>
              <a:gd name="connsiteX3" fmla="*/ 272368 w 4185056"/>
              <a:gd name="connsiteY3" fmla="*/ 3125751 h 4188732"/>
              <a:gd name="connsiteX4" fmla="*/ 1062049 w 4185056"/>
              <a:gd name="connsiteY4" fmla="*/ 272607 h 4188732"/>
              <a:gd name="connsiteX5" fmla="*/ 2054012 w 4185056"/>
              <a:gd name="connsiteY5" fmla="*/ 327 h 4188732"/>
              <a:gd name="connsiteX6" fmla="*/ 2059991 w 4185056"/>
              <a:gd name="connsiteY6" fmla="*/ 365392 h 4188732"/>
              <a:gd name="connsiteX7" fmla="*/ 1239127 w 4185056"/>
              <a:gd name="connsiteY7" fmla="*/ 588383 h 4188732"/>
              <a:gd name="connsiteX8" fmla="*/ 587567 w 4185056"/>
              <a:gd name="connsiteY8" fmla="*/ 2948860 h 4188732"/>
              <a:gd name="connsiteX9" fmla="*/ 2945929 w 4185056"/>
              <a:gd name="connsiteY9" fmla="*/ 3601004 h 4188732"/>
              <a:gd name="connsiteX10" fmla="*/ 3597489 w 4185056"/>
              <a:gd name="connsiteY10" fmla="*/ 1244071 h 4188732"/>
              <a:gd name="connsiteX11" fmla="*/ 2059991 w 4185056"/>
              <a:gd name="connsiteY11" fmla="*/ 365392 h 418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5056" h="4188732">
                <a:moveTo>
                  <a:pt x="2054012" y="327"/>
                </a:moveTo>
                <a:cubicBezTo>
                  <a:pt x="2795685" y="-12818"/>
                  <a:pt x="3520726" y="370961"/>
                  <a:pt x="3912689" y="1062981"/>
                </a:cubicBezTo>
                <a:cubicBezTo>
                  <a:pt x="4482817" y="2069556"/>
                  <a:pt x="4128700" y="3349041"/>
                  <a:pt x="3123008" y="3916125"/>
                </a:cubicBezTo>
                <a:cubicBezTo>
                  <a:pt x="2117317" y="4486754"/>
                  <a:pt x="842496" y="4132326"/>
                  <a:pt x="272368" y="3125751"/>
                </a:cubicBezTo>
                <a:cubicBezTo>
                  <a:pt x="-297760" y="2119176"/>
                  <a:pt x="56357" y="843236"/>
                  <a:pt x="1062049" y="272607"/>
                </a:cubicBezTo>
                <a:cubicBezTo>
                  <a:pt x="1376328" y="94286"/>
                  <a:pt x="1716888" y="6302"/>
                  <a:pt x="2054012" y="327"/>
                </a:cubicBezTo>
                <a:close/>
                <a:moveTo>
                  <a:pt x="2059991" y="365392"/>
                </a:moveTo>
                <a:cubicBezTo>
                  <a:pt x="1781010" y="370051"/>
                  <a:pt x="1499176" y="442182"/>
                  <a:pt x="1239127" y="588383"/>
                </a:cubicBezTo>
                <a:cubicBezTo>
                  <a:pt x="410513" y="1059770"/>
                  <a:pt x="116603" y="2115959"/>
                  <a:pt x="587567" y="2948860"/>
                </a:cubicBezTo>
                <a:cubicBezTo>
                  <a:pt x="1058532" y="3781761"/>
                  <a:pt x="2113775" y="4072390"/>
                  <a:pt x="2945929" y="3601004"/>
                </a:cubicBezTo>
                <a:cubicBezTo>
                  <a:pt x="3774543" y="3129617"/>
                  <a:pt x="4068453" y="2073428"/>
                  <a:pt x="3597489" y="1244071"/>
                </a:cubicBezTo>
                <a:cubicBezTo>
                  <a:pt x="3273701" y="671452"/>
                  <a:pt x="2673750" y="355140"/>
                  <a:pt x="2059991" y="365392"/>
                </a:cubicBezTo>
                <a:close/>
              </a:path>
            </a:pathLst>
          </a:custGeom>
          <a:solidFill>
            <a:srgbClr val="168489"/>
          </a:solidFill>
          <a:ln>
            <a:noFill/>
          </a:ln>
        </p:spPr>
        <p:txBody>
          <a:bodyPr wrap="square" lIns="91425" tIns="45700" rIns="91425" bIns="45700">
            <a:noAutofit/>
          </a:bodyPr>
          <a:lstStyle/>
          <a:p>
            <a:endParaRPr lang="en-US"/>
          </a:p>
        </p:txBody>
      </p:sp>
      <p:sp>
        <p:nvSpPr>
          <p:cNvPr id="17" name="Freeform 38">
            <a:extLst>
              <a:ext uri="{FF2B5EF4-FFF2-40B4-BE49-F238E27FC236}">
                <a16:creationId xmlns:a16="http://schemas.microsoft.com/office/drawing/2014/main" xmlns="" id="{53298E8C-C20D-DF61-DAAC-45F18765AABA}"/>
              </a:ext>
            </a:extLst>
          </p:cNvPr>
          <p:cNvSpPr>
            <a:spLocks/>
          </p:cNvSpPr>
          <p:nvPr/>
        </p:nvSpPr>
        <p:spPr bwMode="auto">
          <a:xfrm>
            <a:off x="7831561" y="2668908"/>
            <a:ext cx="2733453" cy="2734635"/>
          </a:xfrm>
          <a:custGeom>
            <a:avLst/>
            <a:gdLst>
              <a:gd name="connsiteX0" fmla="*/ 1341319 w 2733453"/>
              <a:gd name="connsiteY0" fmla="*/ 228 h 2734635"/>
              <a:gd name="connsiteX1" fmla="*/ 2556488 w 2733453"/>
              <a:gd name="connsiteY1" fmla="*/ 692061 h 2734635"/>
              <a:gd name="connsiteX2" fmla="*/ 2039509 w 2733453"/>
              <a:gd name="connsiteY2" fmla="*/ 2556718 h 2734635"/>
              <a:gd name="connsiteX3" fmla="*/ 176966 w 2733453"/>
              <a:gd name="connsiteY3" fmla="*/ 2039151 h 2734635"/>
              <a:gd name="connsiteX4" fmla="*/ 693945 w 2733453"/>
              <a:gd name="connsiteY4" fmla="*/ 178040 h 2734635"/>
              <a:gd name="connsiteX5" fmla="*/ 1341319 w 2733453"/>
              <a:gd name="connsiteY5" fmla="*/ 228 h 2734635"/>
              <a:gd name="connsiteX6" fmla="*/ 1348046 w 2733453"/>
              <a:gd name="connsiteY6" fmla="*/ 364420 h 2734635"/>
              <a:gd name="connsiteX7" fmla="*/ 871024 w 2733453"/>
              <a:gd name="connsiteY7" fmla="*/ 494471 h 2734635"/>
              <a:gd name="connsiteX8" fmla="*/ 495706 w 2733453"/>
              <a:gd name="connsiteY8" fmla="*/ 1862472 h 2734635"/>
              <a:gd name="connsiteX9" fmla="*/ 1862430 w 2733453"/>
              <a:gd name="connsiteY9" fmla="*/ 2241685 h 2734635"/>
              <a:gd name="connsiteX10" fmla="*/ 2237748 w 2733453"/>
              <a:gd name="connsiteY10" fmla="*/ 873683 h 2734635"/>
              <a:gd name="connsiteX11" fmla="*/ 1348046 w 2733453"/>
              <a:gd name="connsiteY11" fmla="*/ 364420 h 273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3453" h="2734635">
                <a:moveTo>
                  <a:pt x="1341319" y="228"/>
                </a:moveTo>
                <a:cubicBezTo>
                  <a:pt x="1826014" y="-8625"/>
                  <a:pt x="2300876" y="241185"/>
                  <a:pt x="2556488" y="692061"/>
                </a:cubicBezTo>
                <a:cubicBezTo>
                  <a:pt x="2928289" y="1351426"/>
                  <a:pt x="2694586" y="2184495"/>
                  <a:pt x="2039509" y="2556718"/>
                </a:cubicBezTo>
                <a:cubicBezTo>
                  <a:pt x="1384432" y="2928940"/>
                  <a:pt x="548766" y="2698517"/>
                  <a:pt x="176966" y="2039151"/>
                </a:cubicBezTo>
                <a:cubicBezTo>
                  <a:pt x="-194835" y="1383331"/>
                  <a:pt x="38868" y="550262"/>
                  <a:pt x="693945" y="178040"/>
                </a:cubicBezTo>
                <a:cubicBezTo>
                  <a:pt x="898657" y="61720"/>
                  <a:pt x="1121004" y="4253"/>
                  <a:pt x="1341319" y="228"/>
                </a:cubicBezTo>
                <a:close/>
                <a:moveTo>
                  <a:pt x="1348046" y="364420"/>
                </a:moveTo>
                <a:cubicBezTo>
                  <a:pt x="1186301" y="367176"/>
                  <a:pt x="1022612" y="409192"/>
                  <a:pt x="871024" y="494471"/>
                </a:cubicBezTo>
                <a:cubicBezTo>
                  <a:pt x="389484" y="767362"/>
                  <a:pt x="219528" y="1380482"/>
                  <a:pt x="495706" y="1862472"/>
                </a:cubicBezTo>
                <a:cubicBezTo>
                  <a:pt x="768342" y="2344462"/>
                  <a:pt x="1377349" y="2514576"/>
                  <a:pt x="1862430" y="2241685"/>
                </a:cubicBezTo>
                <a:cubicBezTo>
                  <a:pt x="2343970" y="1968793"/>
                  <a:pt x="2513925" y="1355674"/>
                  <a:pt x="2237748" y="873683"/>
                </a:cubicBezTo>
                <a:cubicBezTo>
                  <a:pt x="2050310" y="542315"/>
                  <a:pt x="1703885" y="358357"/>
                  <a:pt x="1348046" y="364420"/>
                </a:cubicBezTo>
                <a:close/>
              </a:path>
            </a:pathLst>
          </a:custGeom>
          <a:solidFill>
            <a:srgbClr val="50A3A7"/>
          </a:solidFill>
          <a:ln>
            <a:noFill/>
          </a:ln>
        </p:spPr>
        <p:txBody>
          <a:bodyPr wrap="square" lIns="91425" tIns="45700" rIns="91425" bIns="45700">
            <a:noAutofit/>
          </a:bodyPr>
          <a:lstStyle/>
          <a:p>
            <a:endParaRPr lang="en-US"/>
          </a:p>
        </p:txBody>
      </p:sp>
      <p:sp>
        <p:nvSpPr>
          <p:cNvPr id="18" name="Freeform 40">
            <a:extLst>
              <a:ext uri="{FF2B5EF4-FFF2-40B4-BE49-F238E27FC236}">
                <a16:creationId xmlns:a16="http://schemas.microsoft.com/office/drawing/2014/main" xmlns="" id="{6CBEC6C5-87FA-6379-7A07-6E7C725CDBF1}"/>
              </a:ext>
            </a:extLst>
          </p:cNvPr>
          <p:cNvSpPr>
            <a:spLocks/>
          </p:cNvSpPr>
          <p:nvPr/>
        </p:nvSpPr>
        <p:spPr bwMode="auto">
          <a:xfrm>
            <a:off x="8558629" y="3395183"/>
            <a:ext cx="1279314" cy="1281334"/>
          </a:xfrm>
          <a:custGeom>
            <a:avLst/>
            <a:gdLst>
              <a:gd name="connsiteX0" fmla="*/ 689798 w 1279314"/>
              <a:gd name="connsiteY0" fmla="*/ 1914 h 1281334"/>
              <a:gd name="connsiteX1" fmla="*/ 1196044 w 1279314"/>
              <a:gd name="connsiteY1" fmla="*/ 324089 h 1281334"/>
              <a:gd name="connsiteX2" fmla="*/ 955061 w 1279314"/>
              <a:gd name="connsiteY2" fmla="*/ 1198978 h 1281334"/>
              <a:gd name="connsiteX3" fmla="*/ 83271 w 1279314"/>
              <a:gd name="connsiteY3" fmla="*/ 954576 h 1281334"/>
              <a:gd name="connsiteX4" fmla="*/ 324254 w 1279314"/>
              <a:gd name="connsiteY4" fmla="*/ 83229 h 1281334"/>
              <a:gd name="connsiteX5" fmla="*/ 689798 w 1279314"/>
              <a:gd name="connsiteY5" fmla="*/ 1914 h 1281334"/>
              <a:gd name="connsiteX6" fmla="*/ 661001 w 1279314"/>
              <a:gd name="connsiteY6" fmla="*/ 363866 h 1281334"/>
              <a:gd name="connsiteX7" fmla="*/ 501329 w 1279314"/>
              <a:gd name="connsiteY7" fmla="*/ 398428 h 1281334"/>
              <a:gd name="connsiteX8" fmla="*/ 398470 w 1279314"/>
              <a:gd name="connsiteY8" fmla="*/ 777497 h 1281334"/>
              <a:gd name="connsiteX9" fmla="*/ 777986 w 1279314"/>
              <a:gd name="connsiteY9" fmla="*/ 880236 h 1281334"/>
              <a:gd name="connsiteX10" fmla="*/ 880845 w 1279314"/>
              <a:gd name="connsiteY10" fmla="*/ 504709 h 1281334"/>
              <a:gd name="connsiteX11" fmla="*/ 661001 w 1279314"/>
              <a:gd name="connsiteY11" fmla="*/ 363866 h 128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4" h="1281334">
                <a:moveTo>
                  <a:pt x="689798" y="1914"/>
                </a:moveTo>
                <a:cubicBezTo>
                  <a:pt x="894539" y="17756"/>
                  <a:pt x="1087513" y="131490"/>
                  <a:pt x="1196044" y="324089"/>
                </a:cubicBezTo>
                <a:cubicBezTo>
                  <a:pt x="1369693" y="632249"/>
                  <a:pt x="1263377" y="1021875"/>
                  <a:pt x="955061" y="1198978"/>
                </a:cubicBezTo>
                <a:cubicBezTo>
                  <a:pt x="646745" y="1372539"/>
                  <a:pt x="256921" y="1262735"/>
                  <a:pt x="83271" y="954576"/>
                </a:cubicBezTo>
                <a:cubicBezTo>
                  <a:pt x="-90378" y="646417"/>
                  <a:pt x="15938" y="256790"/>
                  <a:pt x="324254" y="83229"/>
                </a:cubicBezTo>
                <a:cubicBezTo>
                  <a:pt x="439873" y="18144"/>
                  <a:pt x="566953" y="-7592"/>
                  <a:pt x="689798" y="1914"/>
                </a:cubicBezTo>
                <a:close/>
                <a:moveTo>
                  <a:pt x="661001" y="363866"/>
                </a:moveTo>
                <a:cubicBezTo>
                  <a:pt x="607403" y="359569"/>
                  <a:pt x="551872" y="370529"/>
                  <a:pt x="501329" y="398428"/>
                </a:cubicBezTo>
                <a:cubicBezTo>
                  <a:pt x="370095" y="476367"/>
                  <a:pt x="323985" y="642874"/>
                  <a:pt x="398470" y="777497"/>
                </a:cubicBezTo>
                <a:cubicBezTo>
                  <a:pt x="472954" y="908577"/>
                  <a:pt x="643205" y="958175"/>
                  <a:pt x="777986" y="880236"/>
                </a:cubicBezTo>
                <a:cubicBezTo>
                  <a:pt x="909221" y="805839"/>
                  <a:pt x="955330" y="635789"/>
                  <a:pt x="880845" y="504709"/>
                </a:cubicBezTo>
                <a:cubicBezTo>
                  <a:pt x="834293" y="420570"/>
                  <a:pt x="750331" y="371027"/>
                  <a:pt x="661001" y="363866"/>
                </a:cubicBezTo>
                <a:close/>
              </a:path>
            </a:pathLst>
          </a:cu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25" tIns="45700" rIns="91425" bIns="45700">
            <a:noAutofit/>
          </a:bodyPr>
          <a:lstStyle/>
          <a:p>
            <a:endParaRPr lang="en-US"/>
          </a:p>
        </p:txBody>
      </p:sp>
      <p:grpSp>
        <p:nvGrpSpPr>
          <p:cNvPr id="31" name="Group 30">
            <a:extLst>
              <a:ext uri="{FF2B5EF4-FFF2-40B4-BE49-F238E27FC236}">
                <a16:creationId xmlns:a16="http://schemas.microsoft.com/office/drawing/2014/main" xmlns="" id="{7266A93E-72BB-D2D7-2623-9D66188FDF15}"/>
              </a:ext>
            </a:extLst>
          </p:cNvPr>
          <p:cNvGrpSpPr/>
          <p:nvPr/>
        </p:nvGrpSpPr>
        <p:grpSpPr>
          <a:xfrm rot="20909899">
            <a:off x="8919733" y="1769089"/>
            <a:ext cx="3155320" cy="2063417"/>
            <a:chOff x="6007100" y="1617663"/>
            <a:chExt cx="3578225" cy="2339975"/>
          </a:xfrm>
        </p:grpSpPr>
        <p:sp>
          <p:nvSpPr>
            <p:cNvPr id="2048" name="Google Shape;5245;p117">
              <a:extLst>
                <a:ext uri="{FF2B5EF4-FFF2-40B4-BE49-F238E27FC236}">
                  <a16:creationId xmlns:a16="http://schemas.microsoft.com/office/drawing/2014/main" xmlns="" id="{F1DD0A6C-A229-A5A9-7BB4-856D2AF2D06E}"/>
                </a:ext>
              </a:extLst>
            </p:cNvPr>
            <p:cNvSpPr>
              <a:spLocks/>
            </p:cNvSpPr>
            <p:nvPr/>
          </p:nvSpPr>
          <p:spPr bwMode="auto">
            <a:xfrm>
              <a:off x="600710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extrusionOk="0">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rgbClr val="9C6741"/>
            </a:solidFill>
            <a:ln w="60325" cap="flat" cmpd="sng">
              <a:solidFill>
                <a:srgbClr val="FFFFFF"/>
              </a:solidFill>
              <a:prstDash val="solid"/>
              <a:miter lim="524287"/>
              <a:headEnd type="none" w="sm" len="sm"/>
              <a:tailEnd type="none" w="sm" len="sm"/>
            </a:ln>
          </p:spPr>
          <p:txBody>
            <a:bodyPr lIns="91425" tIns="45700" rIns="91425" bIns="45700"/>
            <a:lstStyle/>
            <a:p>
              <a:endParaRPr lang="en-US"/>
            </a:p>
          </p:txBody>
        </p:sp>
        <p:sp>
          <p:nvSpPr>
            <p:cNvPr id="2049" name="Google Shape;5246;p117">
              <a:extLst>
                <a:ext uri="{FF2B5EF4-FFF2-40B4-BE49-F238E27FC236}">
                  <a16:creationId xmlns:a16="http://schemas.microsoft.com/office/drawing/2014/main" xmlns="" id="{90EE4DDE-1DE4-E835-203C-B6038C9B69BF}"/>
                </a:ext>
              </a:extLst>
            </p:cNvPr>
            <p:cNvSpPr>
              <a:spLocks/>
            </p:cNvSpPr>
            <p:nvPr/>
          </p:nvSpPr>
          <p:spPr bwMode="auto">
            <a:xfrm>
              <a:off x="851693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extrusionOk="0">
                  <a:moveTo>
                    <a:pt x="0" y="190"/>
                  </a:moveTo>
                  <a:lnTo>
                    <a:pt x="218" y="273"/>
                  </a:lnTo>
                  <a:lnTo>
                    <a:pt x="673" y="91"/>
                  </a:lnTo>
                  <a:lnTo>
                    <a:pt x="337" y="0"/>
                  </a:lnTo>
                  <a:lnTo>
                    <a:pt x="0" y="19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sp>
          <p:nvSpPr>
            <p:cNvPr id="2051" name="Google Shape;5247;p117">
              <a:extLst>
                <a:ext uri="{FF2B5EF4-FFF2-40B4-BE49-F238E27FC236}">
                  <a16:creationId xmlns:a16="http://schemas.microsoft.com/office/drawing/2014/main" xmlns="" id="{3EAE3309-1642-5B21-AE3F-5C3BB137D049}"/>
                </a:ext>
              </a:extLst>
            </p:cNvPr>
            <p:cNvSpPr>
              <a:spLocks/>
            </p:cNvSpPr>
            <p:nvPr/>
          </p:nvSpPr>
          <p:spPr bwMode="auto">
            <a:xfrm>
              <a:off x="845661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extrusionOk="0">
                  <a:moveTo>
                    <a:pt x="0" y="527"/>
                  </a:moveTo>
                  <a:lnTo>
                    <a:pt x="41" y="297"/>
                  </a:lnTo>
                  <a:lnTo>
                    <a:pt x="433" y="0"/>
                  </a:lnTo>
                  <a:lnTo>
                    <a:pt x="337" y="337"/>
                  </a:lnTo>
                  <a:lnTo>
                    <a:pt x="0" y="527"/>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grpSp>
    </p:spTree>
    <p:extLst>
      <p:ext uri="{BB962C8B-B14F-4D97-AF65-F5344CB8AC3E}">
        <p14:creationId xmlns:p14="http://schemas.microsoft.com/office/powerpoint/2010/main" val="22824407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5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0000">
                                          <p:cBhvr additive="base">
                                            <p:cTn id="12"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50000">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14:bounceEnd="50000">
                                          <p:cBhvr additive="base">
                                            <p:cTn id="16"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50000">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14:bounceEnd="50000">
                                          <p:cBhvr additive="base">
                                            <p:cTn id="20"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50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50000">
                                          <p:cBhvr additive="base">
                                            <p:cTn id="24"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ppt_x"/>
                                              </p:val>
                                            </p:tav>
                                            <p:tav tm="100000">
                                              <p:val>
                                                <p:strVal val="#ppt_x"/>
                                              </p:val>
                                            </p:tav>
                                          </p:tavLst>
                                        </p:anim>
                                        <p:anim calcmode="lin" valueType="num">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ppt_x"/>
                                              </p:val>
                                            </p:tav>
                                            <p:tav tm="100000">
                                              <p:val>
                                                <p:strVal val="#ppt_x"/>
                                              </p:val>
                                            </p:tav>
                                          </p:tavLst>
                                        </p:anim>
                                        <p:anim calcmode="lin" valueType="num">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1000" fill="hold"/>
                                            <p:tgtEl>
                                              <p:spTgt spid="31"/>
                                            </p:tgtEl>
                                            <p:attrNameLst>
                                              <p:attrName>ppt_x</p:attrName>
                                            </p:attrNameLst>
                                          </p:cBhvr>
                                          <p:tavLst>
                                            <p:tav tm="0">
                                              <p:val>
                                                <p:strVal val="1+#ppt_w/2"/>
                                              </p:val>
                                            </p:tav>
                                            <p:tav tm="100000">
                                              <p:val>
                                                <p:strVal val="#ppt_x"/>
                                              </p:val>
                                            </p:tav>
                                          </p:tavLst>
                                        </p:anim>
                                        <p:anim calcmode="lin" valueType="num">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واجبات الموظف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5" name="Group 84">
            <a:extLst>
              <a:ext uri="{FF2B5EF4-FFF2-40B4-BE49-F238E27FC236}">
                <a16:creationId xmlns:a16="http://schemas.microsoft.com/office/drawing/2014/main" xmlns="" id="{AE7B57F4-4F43-5AD0-FA6B-830279B4BC7E}"/>
              </a:ext>
            </a:extLst>
          </p:cNvPr>
          <p:cNvGrpSpPr/>
          <p:nvPr/>
        </p:nvGrpSpPr>
        <p:grpSpPr>
          <a:xfrm>
            <a:off x="5983043" y="1919782"/>
            <a:ext cx="2409313" cy="1345354"/>
            <a:chOff x="6047235" y="914478"/>
            <a:chExt cx="2409313" cy="1345354"/>
          </a:xfrm>
        </p:grpSpPr>
        <p:sp>
          <p:nvSpPr>
            <p:cNvPr id="86" name="Freeform: Shape 85">
              <a:extLst>
                <a:ext uri="{FF2B5EF4-FFF2-40B4-BE49-F238E27FC236}">
                  <a16:creationId xmlns:a16="http://schemas.microsoft.com/office/drawing/2014/main" xmlns="" id="{BEF93BDC-30E1-0376-220A-E7031C74468D}"/>
                </a:ext>
              </a:extLst>
            </p:cNvPr>
            <p:cNvSpPr/>
            <p:nvPr/>
          </p:nvSpPr>
          <p:spPr>
            <a:xfrm>
              <a:off x="6047235" y="1364120"/>
              <a:ext cx="1107629" cy="895712"/>
            </a:xfrm>
            <a:custGeom>
              <a:avLst/>
              <a:gdLst>
                <a:gd name="connsiteX0" fmla="*/ 206488 w 1196708"/>
                <a:gd name="connsiteY0" fmla="*/ 1207 h 967748"/>
                <a:gd name="connsiteX1" fmla="*/ 1196708 w 1196708"/>
                <a:gd name="connsiteY1" fmla="*/ 376663 h 967748"/>
                <a:gd name="connsiteX2" fmla="*/ 767521 w 1196708"/>
                <a:gd name="connsiteY2" fmla="*/ 967748 h 967748"/>
                <a:gd name="connsiteX3" fmla="*/ 759585 w 1196708"/>
                <a:gd name="connsiteY3" fmla="*/ 961813 h 967748"/>
                <a:gd name="connsiteX4" fmla="*/ 112061 w 1196708"/>
                <a:gd name="connsiteY4" fmla="*/ 727075 h 967748"/>
                <a:gd name="connsiteX5" fmla="*/ 0 w 1196708"/>
                <a:gd name="connsiteY5" fmla="*/ 721416 h 967748"/>
                <a:gd name="connsiteX6" fmla="*/ 0 w 1196708"/>
                <a:gd name="connsiteY6" fmla="*/ 185824 h 967748"/>
                <a:gd name="connsiteX7" fmla="*/ 206488 w 1196708"/>
                <a:gd name="connsiteY7" fmla="*/ 1207 h 96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708" h="967748">
                  <a:moveTo>
                    <a:pt x="206488" y="1207"/>
                  </a:moveTo>
                  <a:cubicBezTo>
                    <a:pt x="572536" y="41911"/>
                    <a:pt x="910440" y="174876"/>
                    <a:pt x="1196708" y="376663"/>
                  </a:cubicBezTo>
                  <a:lnTo>
                    <a:pt x="767521" y="967748"/>
                  </a:lnTo>
                  <a:lnTo>
                    <a:pt x="759585" y="961813"/>
                  </a:lnTo>
                  <a:cubicBezTo>
                    <a:pt x="571080" y="834462"/>
                    <a:pt x="350292" y="751268"/>
                    <a:pt x="112061" y="727075"/>
                  </a:cubicBezTo>
                  <a:lnTo>
                    <a:pt x="0" y="721416"/>
                  </a:lnTo>
                  <a:lnTo>
                    <a:pt x="0" y="185824"/>
                  </a:lnTo>
                  <a:cubicBezTo>
                    <a:pt x="0" y="74754"/>
                    <a:pt x="97011" y="-11285"/>
                    <a:pt x="206488" y="1207"/>
                  </a:cubicBezTo>
                  <a:close/>
                </a:path>
              </a:pathLst>
            </a:custGeom>
            <a:solidFill>
              <a:srgbClr val="FFCC5E"/>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87" name="TextBox 22">
              <a:extLst>
                <a:ext uri="{FF2B5EF4-FFF2-40B4-BE49-F238E27FC236}">
                  <a16:creationId xmlns:a16="http://schemas.microsoft.com/office/drawing/2014/main" xmlns="" id="{EBC38FA6-FBE3-74E6-7E24-5918A0FBE2B9}"/>
                </a:ext>
              </a:extLst>
            </p:cNvPr>
            <p:cNvSpPr txBox="1"/>
            <p:nvPr/>
          </p:nvSpPr>
          <p:spPr>
            <a:xfrm>
              <a:off x="6537586" y="914478"/>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الالتزام بمواعيد العمل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88" name="TextBox 87">
              <a:extLst>
                <a:ext uri="{FF2B5EF4-FFF2-40B4-BE49-F238E27FC236}">
                  <a16:creationId xmlns:a16="http://schemas.microsoft.com/office/drawing/2014/main" xmlns="" id="{52D64998-00D9-BD45-7D77-A8D5C5CB5337}"/>
                </a:ext>
              </a:extLst>
            </p:cNvPr>
            <p:cNvSpPr txBox="1"/>
            <p:nvPr/>
          </p:nvSpPr>
          <p:spPr>
            <a:xfrm>
              <a:off x="6374273" y="1567901"/>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1</a:t>
              </a:r>
            </a:p>
          </p:txBody>
        </p:sp>
      </p:grpSp>
      <p:grpSp>
        <p:nvGrpSpPr>
          <p:cNvPr id="89" name="Group 88">
            <a:extLst>
              <a:ext uri="{FF2B5EF4-FFF2-40B4-BE49-F238E27FC236}">
                <a16:creationId xmlns:a16="http://schemas.microsoft.com/office/drawing/2014/main" xmlns="" id="{AF95E0FD-B8B1-9BB5-B933-E6F7919FC83A}"/>
              </a:ext>
            </a:extLst>
          </p:cNvPr>
          <p:cNvGrpSpPr/>
          <p:nvPr/>
        </p:nvGrpSpPr>
        <p:grpSpPr>
          <a:xfrm>
            <a:off x="6745653" y="2756928"/>
            <a:ext cx="2780686" cy="1149617"/>
            <a:chOff x="6809845" y="1751624"/>
            <a:chExt cx="2780686" cy="1149617"/>
          </a:xfrm>
        </p:grpSpPr>
        <p:sp>
          <p:nvSpPr>
            <p:cNvPr id="90" name="Freeform: Shape 89">
              <a:extLst>
                <a:ext uri="{FF2B5EF4-FFF2-40B4-BE49-F238E27FC236}">
                  <a16:creationId xmlns:a16="http://schemas.microsoft.com/office/drawing/2014/main" xmlns="" id="{210CC558-6D12-024F-BC34-F3BB957A093D}"/>
                </a:ext>
              </a:extLst>
            </p:cNvPr>
            <p:cNvSpPr/>
            <p:nvPr/>
          </p:nvSpPr>
          <p:spPr>
            <a:xfrm>
              <a:off x="6809845" y="1751624"/>
              <a:ext cx="1028926" cy="1149617"/>
            </a:xfrm>
            <a:custGeom>
              <a:avLst/>
              <a:gdLst>
                <a:gd name="connsiteX0" fmla="*/ 431928 w 1111676"/>
                <a:gd name="connsiteY0" fmla="*/ 0 h 1242073"/>
                <a:gd name="connsiteX1" fmla="*/ 1095175 w 1111676"/>
                <a:gd name="connsiteY1" fmla="*/ 824428 h 1242073"/>
                <a:gd name="connsiteX2" fmla="*/ 982553 w 1111676"/>
                <a:gd name="connsiteY2" fmla="*/ 1077844 h 1242073"/>
                <a:gd name="connsiteX3" fmla="*/ 476724 w 1111676"/>
                <a:gd name="connsiteY3" fmla="*/ 1242073 h 1242073"/>
                <a:gd name="connsiteX4" fmla="*/ 449147 w 1111676"/>
                <a:gd name="connsiteY4" fmla="*/ 1166726 h 1242073"/>
                <a:gd name="connsiteX5" fmla="*/ 44754 w 1111676"/>
                <a:gd name="connsiteY5" fmla="*/ 624738 h 1242073"/>
                <a:gd name="connsiteX6" fmla="*/ 0 w 1111676"/>
                <a:gd name="connsiteY6" fmla="*/ 591271 h 124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76" h="1242073">
                  <a:moveTo>
                    <a:pt x="431928" y="0"/>
                  </a:moveTo>
                  <a:cubicBezTo>
                    <a:pt x="716630" y="212758"/>
                    <a:pt x="946555" y="495912"/>
                    <a:pt x="1095175" y="824428"/>
                  </a:cubicBezTo>
                  <a:cubicBezTo>
                    <a:pt x="1140536" y="924505"/>
                    <a:pt x="1088933" y="1043401"/>
                    <a:pt x="982553" y="1077844"/>
                  </a:cubicBezTo>
                  <a:lnTo>
                    <a:pt x="476724" y="1242073"/>
                  </a:lnTo>
                  <a:lnTo>
                    <a:pt x="449147" y="1166726"/>
                  </a:lnTo>
                  <a:cubicBezTo>
                    <a:pt x="359497" y="954769"/>
                    <a:pt x="219752" y="769159"/>
                    <a:pt x="44754" y="624738"/>
                  </a:cubicBezTo>
                  <a:lnTo>
                    <a:pt x="0" y="591271"/>
                  </a:lnTo>
                  <a:close/>
                </a:path>
              </a:pathLst>
            </a:custGeom>
            <a:solidFill>
              <a:srgbClr val="FFE9A3"/>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91" name="TextBox 22">
              <a:extLst>
                <a:ext uri="{FF2B5EF4-FFF2-40B4-BE49-F238E27FC236}">
                  <a16:creationId xmlns:a16="http://schemas.microsoft.com/office/drawing/2014/main" xmlns="" id="{D782EEAB-33DC-7659-0348-88932DC34793}"/>
                </a:ext>
              </a:extLst>
            </p:cNvPr>
            <p:cNvSpPr txBox="1"/>
            <p:nvPr/>
          </p:nvSpPr>
          <p:spPr>
            <a:xfrm>
              <a:off x="7671569" y="1909955"/>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تنفيذ المهام بكفاءة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92" name="TextBox 91">
              <a:extLst>
                <a:ext uri="{FF2B5EF4-FFF2-40B4-BE49-F238E27FC236}">
                  <a16:creationId xmlns:a16="http://schemas.microsoft.com/office/drawing/2014/main" xmlns="" id="{03BFB34E-B01C-0BFE-2D5F-969A1A683E97}"/>
                </a:ext>
              </a:extLst>
            </p:cNvPr>
            <p:cNvSpPr txBox="1"/>
            <p:nvPr/>
          </p:nvSpPr>
          <p:spPr>
            <a:xfrm>
              <a:off x="7160468" y="2096231"/>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2</a:t>
              </a:r>
            </a:p>
          </p:txBody>
        </p:sp>
      </p:grpSp>
      <p:grpSp>
        <p:nvGrpSpPr>
          <p:cNvPr id="93" name="Group 92">
            <a:extLst>
              <a:ext uri="{FF2B5EF4-FFF2-40B4-BE49-F238E27FC236}">
                <a16:creationId xmlns:a16="http://schemas.microsoft.com/office/drawing/2014/main" xmlns="" id="{73F87BB4-C76B-CCF9-C322-068A6E0A15C3}"/>
              </a:ext>
            </a:extLst>
          </p:cNvPr>
          <p:cNvGrpSpPr/>
          <p:nvPr/>
        </p:nvGrpSpPr>
        <p:grpSpPr>
          <a:xfrm>
            <a:off x="7208403" y="3807256"/>
            <a:ext cx="2650702" cy="1116150"/>
            <a:chOff x="7272595" y="2801952"/>
            <a:chExt cx="2650702" cy="1116150"/>
          </a:xfrm>
        </p:grpSpPr>
        <p:sp>
          <p:nvSpPr>
            <p:cNvPr id="94" name="Freeform: Shape 93">
              <a:extLst>
                <a:ext uri="{FF2B5EF4-FFF2-40B4-BE49-F238E27FC236}">
                  <a16:creationId xmlns:a16="http://schemas.microsoft.com/office/drawing/2014/main" xmlns="" id="{DED8001B-9174-39DC-2C95-CFAD84CB7BEA}"/>
                </a:ext>
              </a:extLst>
            </p:cNvPr>
            <p:cNvSpPr/>
            <p:nvPr/>
          </p:nvSpPr>
          <p:spPr>
            <a:xfrm>
              <a:off x="7272595" y="2801952"/>
              <a:ext cx="731740" cy="1116150"/>
            </a:xfrm>
            <a:custGeom>
              <a:avLst/>
              <a:gdLst>
                <a:gd name="connsiteX0" fmla="*/ 546909 w 790589"/>
                <a:gd name="connsiteY0" fmla="*/ 865 h 1205915"/>
                <a:gd name="connsiteX1" fmla="*/ 746805 w 790589"/>
                <a:gd name="connsiteY1" fmla="*/ 148439 h 1205915"/>
                <a:gd name="connsiteX2" fmla="*/ 790589 w 790589"/>
                <a:gd name="connsiteY2" fmla="*/ 577061 h 1205915"/>
                <a:gd name="connsiteX3" fmla="*/ 696712 w 790589"/>
                <a:gd name="connsiteY3" fmla="*/ 1205915 h 1205915"/>
                <a:gd name="connsiteX4" fmla="*/ 3129 w 790589"/>
                <a:gd name="connsiteY4" fmla="*/ 980628 h 1205915"/>
                <a:gd name="connsiteX5" fmla="*/ 31767 w 790589"/>
                <a:gd name="connsiteY5" fmla="*/ 869251 h 1205915"/>
                <a:gd name="connsiteX6" fmla="*/ 60562 w 790589"/>
                <a:gd name="connsiteY6" fmla="*/ 583612 h 1205915"/>
                <a:gd name="connsiteX7" fmla="*/ 31767 w 790589"/>
                <a:gd name="connsiteY7" fmla="*/ 297973 h 1205915"/>
                <a:gd name="connsiteX8" fmla="*/ 0 w 790589"/>
                <a:gd name="connsiteY8" fmla="*/ 174424 h 1205915"/>
                <a:gd name="connsiteX9" fmla="*/ 507429 w 790589"/>
                <a:gd name="connsiteY9" fmla="*/ 9194 h 1205915"/>
                <a:gd name="connsiteX10" fmla="*/ 546909 w 790589"/>
                <a:gd name="connsiteY10" fmla="*/ 865 h 120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589" h="1205915">
                  <a:moveTo>
                    <a:pt x="546909" y="865"/>
                  </a:moveTo>
                  <a:cubicBezTo>
                    <a:pt x="638987" y="-8144"/>
                    <a:pt x="727633" y="53980"/>
                    <a:pt x="746805" y="148439"/>
                  </a:cubicBezTo>
                  <a:cubicBezTo>
                    <a:pt x="774949" y="286088"/>
                    <a:pt x="790589" y="430007"/>
                    <a:pt x="790589" y="577061"/>
                  </a:cubicBezTo>
                  <a:cubicBezTo>
                    <a:pt x="790589" y="796045"/>
                    <a:pt x="757742" y="1007222"/>
                    <a:pt x="696712" y="1205915"/>
                  </a:cubicBezTo>
                  <a:lnTo>
                    <a:pt x="3129" y="980628"/>
                  </a:lnTo>
                  <a:lnTo>
                    <a:pt x="31767" y="869251"/>
                  </a:lnTo>
                  <a:cubicBezTo>
                    <a:pt x="50647" y="776987"/>
                    <a:pt x="60562" y="681458"/>
                    <a:pt x="60562" y="583612"/>
                  </a:cubicBezTo>
                  <a:cubicBezTo>
                    <a:pt x="60562" y="485767"/>
                    <a:pt x="50647" y="390237"/>
                    <a:pt x="31767" y="297973"/>
                  </a:cubicBezTo>
                  <a:lnTo>
                    <a:pt x="0" y="174424"/>
                  </a:lnTo>
                  <a:lnTo>
                    <a:pt x="507429" y="9194"/>
                  </a:lnTo>
                  <a:cubicBezTo>
                    <a:pt x="520530" y="4890"/>
                    <a:pt x="533755" y="2152"/>
                    <a:pt x="546909" y="865"/>
                  </a:cubicBezTo>
                  <a:close/>
                </a:path>
              </a:pathLst>
            </a:custGeom>
            <a:solidFill>
              <a:srgbClr val="3D8E92"/>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95" name="TextBox 22">
              <a:extLst>
                <a:ext uri="{FF2B5EF4-FFF2-40B4-BE49-F238E27FC236}">
                  <a16:creationId xmlns:a16="http://schemas.microsoft.com/office/drawing/2014/main" xmlns="" id="{EB58626E-7020-2052-BD11-5D4F857DB126}"/>
                </a:ext>
              </a:extLst>
            </p:cNvPr>
            <p:cNvSpPr txBox="1"/>
            <p:nvPr/>
          </p:nvSpPr>
          <p:spPr>
            <a:xfrm>
              <a:off x="8004335" y="3026105"/>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الالتزام بالقوانين والسياسات الداخلية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96" name="TextBox 95">
              <a:extLst>
                <a:ext uri="{FF2B5EF4-FFF2-40B4-BE49-F238E27FC236}">
                  <a16:creationId xmlns:a16="http://schemas.microsoft.com/office/drawing/2014/main" xmlns="" id="{FAC535CD-4360-5358-BF4F-979A580B51BB}"/>
                </a:ext>
              </a:extLst>
            </p:cNvPr>
            <p:cNvSpPr txBox="1"/>
            <p:nvPr/>
          </p:nvSpPr>
          <p:spPr>
            <a:xfrm>
              <a:off x="7448749" y="3132099"/>
              <a:ext cx="445640" cy="473586"/>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3</a:t>
              </a:r>
            </a:p>
          </p:txBody>
        </p:sp>
      </p:grpSp>
      <p:grpSp>
        <p:nvGrpSpPr>
          <p:cNvPr id="97" name="Group 96">
            <a:extLst>
              <a:ext uri="{FF2B5EF4-FFF2-40B4-BE49-F238E27FC236}">
                <a16:creationId xmlns:a16="http://schemas.microsoft.com/office/drawing/2014/main" xmlns="" id="{486F9A05-91E7-5A64-4B25-2A18A6BBC43B}"/>
              </a:ext>
            </a:extLst>
          </p:cNvPr>
          <p:cNvGrpSpPr/>
          <p:nvPr/>
        </p:nvGrpSpPr>
        <p:grpSpPr>
          <a:xfrm>
            <a:off x="6755721" y="4775026"/>
            <a:ext cx="2824179" cy="1074741"/>
            <a:chOff x="6819913" y="3769722"/>
            <a:chExt cx="2824179" cy="1074741"/>
          </a:xfrm>
        </p:grpSpPr>
        <p:sp>
          <p:nvSpPr>
            <p:cNvPr id="98" name="Freeform: Shape 97">
              <a:extLst>
                <a:ext uri="{FF2B5EF4-FFF2-40B4-BE49-F238E27FC236}">
                  <a16:creationId xmlns:a16="http://schemas.microsoft.com/office/drawing/2014/main" xmlns="" id="{00ADA275-A0CC-BC39-52F6-631BEF3050D0}"/>
                </a:ext>
              </a:extLst>
            </p:cNvPr>
            <p:cNvSpPr/>
            <p:nvPr/>
          </p:nvSpPr>
          <p:spPr>
            <a:xfrm>
              <a:off x="6819913" y="3769722"/>
              <a:ext cx="1079355" cy="1074741"/>
            </a:xfrm>
            <a:custGeom>
              <a:avLst/>
              <a:gdLst>
                <a:gd name="connsiteX0" fmla="*/ 471098 w 1166160"/>
                <a:gd name="connsiteY0" fmla="*/ 0 h 1161174"/>
                <a:gd name="connsiteX1" fmla="*/ 1166160 w 1166160"/>
                <a:gd name="connsiteY1" fmla="*/ 227248 h 1161174"/>
                <a:gd name="connsiteX2" fmla="*/ 585771 w 1166160"/>
                <a:gd name="connsiteY2" fmla="*/ 1112626 h 1161174"/>
                <a:gd name="connsiteX3" fmla="*/ 310449 w 1166160"/>
                <a:gd name="connsiteY3" fmla="*/ 1084464 h 1161174"/>
                <a:gd name="connsiteX4" fmla="*/ 0 w 1166160"/>
                <a:gd name="connsiteY4" fmla="*/ 657014 h 1161174"/>
                <a:gd name="connsiteX5" fmla="*/ 33876 w 1166160"/>
                <a:gd name="connsiteY5" fmla="*/ 631682 h 1161174"/>
                <a:gd name="connsiteX6" fmla="*/ 438269 w 1166160"/>
                <a:gd name="connsiteY6" fmla="*/ 89694 h 116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160" h="1161174">
                  <a:moveTo>
                    <a:pt x="471098" y="0"/>
                  </a:moveTo>
                  <a:lnTo>
                    <a:pt x="1166160" y="227248"/>
                  </a:lnTo>
                  <a:cubicBezTo>
                    <a:pt x="1048835" y="569812"/>
                    <a:pt x="847021" y="873270"/>
                    <a:pt x="585771" y="1112626"/>
                  </a:cubicBezTo>
                  <a:cubicBezTo>
                    <a:pt x="504427" y="1187727"/>
                    <a:pt x="376175" y="1173673"/>
                    <a:pt x="310449" y="1084464"/>
                  </a:cubicBezTo>
                  <a:lnTo>
                    <a:pt x="0" y="657014"/>
                  </a:lnTo>
                  <a:lnTo>
                    <a:pt x="33876" y="631682"/>
                  </a:lnTo>
                  <a:cubicBezTo>
                    <a:pt x="208874" y="487261"/>
                    <a:pt x="348619" y="301651"/>
                    <a:pt x="438269" y="89694"/>
                  </a:cubicBezTo>
                  <a:close/>
                </a:path>
              </a:pathLst>
            </a:custGeom>
            <a:solidFill>
              <a:srgbClr val="337679"/>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99" name="TextBox 22">
              <a:extLst>
                <a:ext uri="{FF2B5EF4-FFF2-40B4-BE49-F238E27FC236}">
                  <a16:creationId xmlns:a16="http://schemas.microsoft.com/office/drawing/2014/main" xmlns="" id="{E9739295-6E89-E7C3-4B9B-DA1BDBABBE42}"/>
                </a:ext>
              </a:extLst>
            </p:cNvPr>
            <p:cNvSpPr txBox="1"/>
            <p:nvPr/>
          </p:nvSpPr>
          <p:spPr>
            <a:xfrm>
              <a:off x="7725130" y="4182148"/>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الحفاظ على سرية المعلومات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00" name="TextBox 99">
              <a:extLst>
                <a:ext uri="{FF2B5EF4-FFF2-40B4-BE49-F238E27FC236}">
                  <a16:creationId xmlns:a16="http://schemas.microsoft.com/office/drawing/2014/main" xmlns="" id="{A097E2DC-26A4-FDA2-FD4B-BD137638B03E}"/>
                </a:ext>
              </a:extLst>
            </p:cNvPr>
            <p:cNvSpPr txBox="1"/>
            <p:nvPr/>
          </p:nvSpPr>
          <p:spPr>
            <a:xfrm>
              <a:off x="7115972" y="4070298"/>
              <a:ext cx="445640" cy="473586"/>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4</a:t>
              </a:r>
            </a:p>
          </p:txBody>
        </p:sp>
      </p:grpSp>
      <p:grpSp>
        <p:nvGrpSpPr>
          <p:cNvPr id="101" name="Group 100">
            <a:extLst>
              <a:ext uri="{FF2B5EF4-FFF2-40B4-BE49-F238E27FC236}">
                <a16:creationId xmlns:a16="http://schemas.microsoft.com/office/drawing/2014/main" xmlns="" id="{437A2C6E-45C8-1BB5-83CC-D23664C63292}"/>
              </a:ext>
            </a:extLst>
          </p:cNvPr>
          <p:cNvGrpSpPr/>
          <p:nvPr/>
        </p:nvGrpSpPr>
        <p:grpSpPr>
          <a:xfrm>
            <a:off x="6049880" y="5429359"/>
            <a:ext cx="2342476" cy="1388178"/>
            <a:chOff x="6047237" y="4424055"/>
            <a:chExt cx="2342476" cy="1388178"/>
          </a:xfrm>
        </p:grpSpPr>
        <p:sp>
          <p:nvSpPr>
            <p:cNvPr id="102" name="Freeform: Shape 101">
              <a:extLst>
                <a:ext uri="{FF2B5EF4-FFF2-40B4-BE49-F238E27FC236}">
                  <a16:creationId xmlns:a16="http://schemas.microsoft.com/office/drawing/2014/main" xmlns="" id="{82A32C9F-7935-35BA-0C78-02B3BC8894A5}"/>
                </a:ext>
              </a:extLst>
            </p:cNvPr>
            <p:cNvSpPr/>
            <p:nvPr/>
          </p:nvSpPr>
          <p:spPr>
            <a:xfrm>
              <a:off x="6047237" y="4424055"/>
              <a:ext cx="1033927" cy="906954"/>
            </a:xfrm>
            <a:custGeom>
              <a:avLst/>
              <a:gdLst>
                <a:gd name="connsiteX0" fmla="*/ 768036 w 1117079"/>
                <a:gd name="connsiteY0" fmla="*/ 0 h 979895"/>
                <a:gd name="connsiteX1" fmla="*/ 1080932 w 1117079"/>
                <a:gd name="connsiteY1" fmla="*/ 430821 h 979895"/>
                <a:gd name="connsiteX2" fmla="*/ 1023068 w 1117079"/>
                <a:gd name="connsiteY2" fmla="*/ 701422 h 979895"/>
                <a:gd name="connsiteX3" fmla="*/ 0 w 1117079"/>
                <a:gd name="connsiteY3" fmla="*/ 979895 h 979895"/>
                <a:gd name="connsiteX4" fmla="*/ 0 w 1117079"/>
                <a:gd name="connsiteY4" fmla="*/ 246716 h 979895"/>
                <a:gd name="connsiteX5" fmla="*/ 112061 w 1117079"/>
                <a:gd name="connsiteY5" fmla="*/ 241058 h 979895"/>
                <a:gd name="connsiteX6" fmla="*/ 759585 w 1117079"/>
                <a:gd name="connsiteY6" fmla="*/ 6319 h 979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079" h="979895">
                  <a:moveTo>
                    <a:pt x="768036" y="0"/>
                  </a:moveTo>
                  <a:lnTo>
                    <a:pt x="1080932" y="430821"/>
                  </a:lnTo>
                  <a:cubicBezTo>
                    <a:pt x="1146652" y="519991"/>
                    <a:pt x="1120056" y="646693"/>
                    <a:pt x="1023068" y="701422"/>
                  </a:cubicBezTo>
                  <a:cubicBezTo>
                    <a:pt x="719577" y="873529"/>
                    <a:pt x="372290" y="975209"/>
                    <a:pt x="0" y="979895"/>
                  </a:cubicBezTo>
                  <a:lnTo>
                    <a:pt x="0" y="246716"/>
                  </a:lnTo>
                  <a:lnTo>
                    <a:pt x="112061" y="241058"/>
                  </a:lnTo>
                  <a:cubicBezTo>
                    <a:pt x="350292" y="216864"/>
                    <a:pt x="571080" y="133671"/>
                    <a:pt x="759585" y="6319"/>
                  </a:cubicBezTo>
                  <a:close/>
                </a:path>
              </a:pathLst>
            </a:custGeom>
            <a:solidFill>
              <a:srgbClr val="6CB4B8"/>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03" name="TextBox 22">
              <a:extLst>
                <a:ext uri="{FF2B5EF4-FFF2-40B4-BE49-F238E27FC236}">
                  <a16:creationId xmlns:a16="http://schemas.microsoft.com/office/drawing/2014/main" xmlns="" id="{6879EC0F-A06C-AB82-5A74-9DB225F83007}"/>
                </a:ext>
              </a:extLst>
            </p:cNvPr>
            <p:cNvSpPr txBox="1"/>
            <p:nvPr/>
          </p:nvSpPr>
          <p:spPr>
            <a:xfrm>
              <a:off x="6470751" y="5239133"/>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الاحترام والتعاون مع الزملاء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04" name="TextBox 103">
              <a:extLst>
                <a:ext uri="{FF2B5EF4-FFF2-40B4-BE49-F238E27FC236}">
                  <a16:creationId xmlns:a16="http://schemas.microsoft.com/office/drawing/2014/main" xmlns="" id="{AE2937D5-9940-D13B-5B3E-ECDAA2BC4C2D}"/>
                </a:ext>
              </a:extLst>
            </p:cNvPr>
            <p:cNvSpPr txBox="1"/>
            <p:nvPr/>
          </p:nvSpPr>
          <p:spPr>
            <a:xfrm>
              <a:off x="6307436" y="4607669"/>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5</a:t>
              </a:r>
            </a:p>
          </p:txBody>
        </p:sp>
      </p:grpSp>
      <p:grpSp>
        <p:nvGrpSpPr>
          <p:cNvPr id="105" name="Group 104">
            <a:extLst>
              <a:ext uri="{FF2B5EF4-FFF2-40B4-BE49-F238E27FC236}">
                <a16:creationId xmlns:a16="http://schemas.microsoft.com/office/drawing/2014/main" xmlns="" id="{5C89E979-D5CD-C6CA-A2AF-0107A07907C7}"/>
              </a:ext>
            </a:extLst>
          </p:cNvPr>
          <p:cNvGrpSpPr/>
          <p:nvPr/>
        </p:nvGrpSpPr>
        <p:grpSpPr>
          <a:xfrm>
            <a:off x="3804227" y="5426434"/>
            <a:ext cx="2178816" cy="1509770"/>
            <a:chOff x="3801584" y="4421130"/>
            <a:chExt cx="2178816" cy="1509770"/>
          </a:xfrm>
        </p:grpSpPr>
        <p:sp>
          <p:nvSpPr>
            <p:cNvPr id="106" name="Freeform: Shape 105">
              <a:extLst>
                <a:ext uri="{FF2B5EF4-FFF2-40B4-BE49-F238E27FC236}">
                  <a16:creationId xmlns:a16="http://schemas.microsoft.com/office/drawing/2014/main" xmlns="" id="{8939C2AD-B8D0-5BCC-C550-57146F9D8B32}"/>
                </a:ext>
              </a:extLst>
            </p:cNvPr>
            <p:cNvSpPr/>
            <p:nvPr/>
          </p:nvSpPr>
          <p:spPr>
            <a:xfrm>
              <a:off x="4946827" y="4421130"/>
              <a:ext cx="1033573" cy="909879"/>
            </a:xfrm>
            <a:custGeom>
              <a:avLst/>
              <a:gdLst>
                <a:gd name="connsiteX0" fmla="*/ 350943 w 1116696"/>
                <a:gd name="connsiteY0" fmla="*/ 0 h 983055"/>
                <a:gd name="connsiteX1" fmla="*/ 363618 w 1116696"/>
                <a:gd name="connsiteY1" fmla="*/ 9479 h 983055"/>
                <a:gd name="connsiteX2" fmla="*/ 1011143 w 1116696"/>
                <a:gd name="connsiteY2" fmla="*/ 244218 h 983055"/>
                <a:gd name="connsiteX3" fmla="*/ 1116696 w 1116696"/>
                <a:gd name="connsiteY3" fmla="*/ 249548 h 983055"/>
                <a:gd name="connsiteX4" fmla="*/ 1116696 w 1116696"/>
                <a:gd name="connsiteY4" fmla="*/ 983055 h 983055"/>
                <a:gd name="connsiteX5" fmla="*/ 93612 w 1116696"/>
                <a:gd name="connsiteY5" fmla="*/ 704629 h 983055"/>
                <a:gd name="connsiteX6" fmla="*/ 35748 w 1116696"/>
                <a:gd name="connsiteY6" fmla="*/ 433981 h 98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696" h="983055">
                  <a:moveTo>
                    <a:pt x="350943" y="0"/>
                  </a:moveTo>
                  <a:lnTo>
                    <a:pt x="363618" y="9479"/>
                  </a:lnTo>
                  <a:cubicBezTo>
                    <a:pt x="552123" y="136831"/>
                    <a:pt x="772912" y="220024"/>
                    <a:pt x="1011143" y="244218"/>
                  </a:cubicBezTo>
                  <a:lnTo>
                    <a:pt x="1116696" y="249548"/>
                  </a:lnTo>
                  <a:lnTo>
                    <a:pt x="1116696" y="983055"/>
                  </a:lnTo>
                  <a:cubicBezTo>
                    <a:pt x="744400" y="978369"/>
                    <a:pt x="397108" y="878235"/>
                    <a:pt x="93612" y="704629"/>
                  </a:cubicBezTo>
                  <a:cubicBezTo>
                    <a:pt x="-1838" y="649853"/>
                    <a:pt x="-29974" y="523151"/>
                    <a:pt x="35748" y="433981"/>
                  </a:cubicBezTo>
                  <a:close/>
                </a:path>
              </a:pathLst>
            </a:custGeom>
            <a:solidFill>
              <a:srgbClr val="9ACCCE"/>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07" name="TextBox 22">
              <a:extLst>
                <a:ext uri="{FF2B5EF4-FFF2-40B4-BE49-F238E27FC236}">
                  <a16:creationId xmlns:a16="http://schemas.microsoft.com/office/drawing/2014/main" xmlns="" id="{BD95B2C3-6BEC-3E81-517F-C40158B3E3DA}"/>
                </a:ext>
              </a:extLst>
            </p:cNvPr>
            <p:cNvSpPr txBox="1"/>
            <p:nvPr/>
          </p:nvSpPr>
          <p:spPr>
            <a:xfrm>
              <a:off x="3801584" y="5357800"/>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الاهتمام بالمعدات والأدوات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08" name="TextBox 107">
              <a:extLst>
                <a:ext uri="{FF2B5EF4-FFF2-40B4-BE49-F238E27FC236}">
                  <a16:creationId xmlns:a16="http://schemas.microsoft.com/office/drawing/2014/main" xmlns="" id="{6852B8D7-0A55-BBE5-5477-242D73713537}"/>
                </a:ext>
              </a:extLst>
            </p:cNvPr>
            <p:cNvSpPr txBox="1"/>
            <p:nvPr/>
          </p:nvSpPr>
          <p:spPr>
            <a:xfrm>
              <a:off x="5329344" y="4607669"/>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6</a:t>
              </a:r>
            </a:p>
          </p:txBody>
        </p:sp>
      </p:grpSp>
      <p:grpSp>
        <p:nvGrpSpPr>
          <p:cNvPr id="109" name="Group 108">
            <a:extLst>
              <a:ext uri="{FF2B5EF4-FFF2-40B4-BE49-F238E27FC236}">
                <a16:creationId xmlns:a16="http://schemas.microsoft.com/office/drawing/2014/main" xmlns="" id="{FF875728-0957-4902-1979-1300CEAFC112}"/>
              </a:ext>
            </a:extLst>
          </p:cNvPr>
          <p:cNvGrpSpPr/>
          <p:nvPr/>
        </p:nvGrpSpPr>
        <p:grpSpPr>
          <a:xfrm>
            <a:off x="2359449" y="4780198"/>
            <a:ext cx="2859660" cy="1176469"/>
            <a:chOff x="2356806" y="3774894"/>
            <a:chExt cx="2859660" cy="1176469"/>
          </a:xfrm>
        </p:grpSpPr>
        <p:sp>
          <p:nvSpPr>
            <p:cNvPr id="110" name="Freeform: Shape 109">
              <a:extLst>
                <a:ext uri="{FF2B5EF4-FFF2-40B4-BE49-F238E27FC236}">
                  <a16:creationId xmlns:a16="http://schemas.microsoft.com/office/drawing/2014/main" xmlns="" id="{5E8112BF-4588-941F-133E-1021842E9E98}"/>
                </a:ext>
              </a:extLst>
            </p:cNvPr>
            <p:cNvSpPr/>
            <p:nvPr/>
          </p:nvSpPr>
          <p:spPr>
            <a:xfrm>
              <a:off x="4134391" y="3774894"/>
              <a:ext cx="1082075" cy="1073985"/>
            </a:xfrm>
            <a:custGeom>
              <a:avLst/>
              <a:gdLst>
                <a:gd name="connsiteX0" fmla="*/ 697107 w 1169099"/>
                <a:gd name="connsiteY0" fmla="*/ 0 h 1160359"/>
                <a:gd name="connsiteX1" fmla="*/ 727891 w 1169099"/>
                <a:gd name="connsiteY1" fmla="*/ 84108 h 1160359"/>
                <a:gd name="connsiteX2" fmla="*/ 1132284 w 1169099"/>
                <a:gd name="connsiteY2" fmla="*/ 626096 h 1160359"/>
                <a:gd name="connsiteX3" fmla="*/ 1169099 w 1169099"/>
                <a:gd name="connsiteY3" fmla="*/ 653626 h 1160359"/>
                <a:gd name="connsiteX4" fmla="*/ 855713 w 1169099"/>
                <a:gd name="connsiteY4" fmla="*/ 1083684 h 1160359"/>
                <a:gd name="connsiteX5" fmla="*/ 580391 w 1169099"/>
                <a:gd name="connsiteY5" fmla="*/ 1111810 h 1160359"/>
                <a:gd name="connsiteX6" fmla="*/ 0 w 1169099"/>
                <a:gd name="connsiteY6" fmla="*/ 226408 h 116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9099" h="1160359">
                  <a:moveTo>
                    <a:pt x="697107" y="0"/>
                  </a:moveTo>
                  <a:lnTo>
                    <a:pt x="727891" y="84108"/>
                  </a:lnTo>
                  <a:cubicBezTo>
                    <a:pt x="817542" y="296065"/>
                    <a:pt x="957287" y="481675"/>
                    <a:pt x="1132284" y="626096"/>
                  </a:cubicBezTo>
                  <a:lnTo>
                    <a:pt x="1169099" y="653626"/>
                  </a:lnTo>
                  <a:lnTo>
                    <a:pt x="855713" y="1083684"/>
                  </a:lnTo>
                  <a:cubicBezTo>
                    <a:pt x="791532" y="1172834"/>
                    <a:pt x="661735" y="1186925"/>
                    <a:pt x="580391" y="1111810"/>
                  </a:cubicBezTo>
                  <a:cubicBezTo>
                    <a:pt x="319140" y="872485"/>
                    <a:pt x="117325" y="569030"/>
                    <a:pt x="0" y="226408"/>
                  </a:cubicBezTo>
                  <a:close/>
                </a:path>
              </a:pathLst>
            </a:custGeom>
            <a:solidFill>
              <a:srgbClr val="FFCC5E"/>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11" name="TextBox 22">
              <a:extLst>
                <a:ext uri="{FF2B5EF4-FFF2-40B4-BE49-F238E27FC236}">
                  <a16:creationId xmlns:a16="http://schemas.microsoft.com/office/drawing/2014/main" xmlns="" id="{B98F17CB-4236-9E6E-1960-606F5605719A}"/>
                </a:ext>
              </a:extLst>
            </p:cNvPr>
            <p:cNvSpPr txBox="1"/>
            <p:nvPr/>
          </p:nvSpPr>
          <p:spPr>
            <a:xfrm>
              <a:off x="2356806" y="4378263"/>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اتباع التعليمات والتوجيهات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12" name="TextBox 111">
              <a:extLst>
                <a:ext uri="{FF2B5EF4-FFF2-40B4-BE49-F238E27FC236}">
                  <a16:creationId xmlns:a16="http://schemas.microsoft.com/office/drawing/2014/main" xmlns="" id="{5A2F0E2A-8AD8-0DAF-5C34-F9EB56E6ECE1}"/>
                </a:ext>
              </a:extLst>
            </p:cNvPr>
            <p:cNvSpPr txBox="1"/>
            <p:nvPr/>
          </p:nvSpPr>
          <p:spPr>
            <a:xfrm>
              <a:off x="4528618" y="4070298"/>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7</a:t>
              </a:r>
            </a:p>
          </p:txBody>
        </p:sp>
      </p:grpSp>
      <p:grpSp>
        <p:nvGrpSpPr>
          <p:cNvPr id="113" name="Group 112">
            <a:extLst>
              <a:ext uri="{FF2B5EF4-FFF2-40B4-BE49-F238E27FC236}">
                <a16:creationId xmlns:a16="http://schemas.microsoft.com/office/drawing/2014/main" xmlns="" id="{D2887B04-722C-FCCF-8B98-71B50DCC9577}"/>
              </a:ext>
            </a:extLst>
          </p:cNvPr>
          <p:cNvGrpSpPr/>
          <p:nvPr/>
        </p:nvGrpSpPr>
        <p:grpSpPr>
          <a:xfrm>
            <a:off x="2113006" y="3807255"/>
            <a:ext cx="2650702" cy="1116150"/>
            <a:chOff x="2110363" y="2801951"/>
            <a:chExt cx="2650702" cy="1116150"/>
          </a:xfrm>
        </p:grpSpPr>
        <p:sp>
          <p:nvSpPr>
            <p:cNvPr id="114" name="Freeform: Shape 113">
              <a:extLst>
                <a:ext uri="{FF2B5EF4-FFF2-40B4-BE49-F238E27FC236}">
                  <a16:creationId xmlns:a16="http://schemas.microsoft.com/office/drawing/2014/main" xmlns="" id="{BB811FBB-5CC9-A30B-4A03-2F757459D5E5}"/>
                </a:ext>
              </a:extLst>
            </p:cNvPr>
            <p:cNvSpPr/>
            <p:nvPr/>
          </p:nvSpPr>
          <p:spPr>
            <a:xfrm>
              <a:off x="4029325" y="2801951"/>
              <a:ext cx="731740" cy="1116150"/>
            </a:xfrm>
            <a:custGeom>
              <a:avLst/>
              <a:gdLst>
                <a:gd name="connsiteX0" fmla="*/ 243681 w 790589"/>
                <a:gd name="connsiteY0" fmla="*/ 865 h 1205914"/>
                <a:gd name="connsiteX1" fmla="*/ 283161 w 790589"/>
                <a:gd name="connsiteY1" fmla="*/ 9194 h 1205914"/>
                <a:gd name="connsiteX2" fmla="*/ 790589 w 790589"/>
                <a:gd name="connsiteY2" fmla="*/ 174424 h 1205914"/>
                <a:gd name="connsiteX3" fmla="*/ 758821 w 790589"/>
                <a:gd name="connsiteY3" fmla="*/ 297972 h 1205914"/>
                <a:gd name="connsiteX4" fmla="*/ 730026 w 790589"/>
                <a:gd name="connsiteY4" fmla="*/ 583611 h 1205914"/>
                <a:gd name="connsiteX5" fmla="*/ 758821 w 790589"/>
                <a:gd name="connsiteY5" fmla="*/ 869250 h 1205914"/>
                <a:gd name="connsiteX6" fmla="*/ 787459 w 790589"/>
                <a:gd name="connsiteY6" fmla="*/ 980628 h 1205914"/>
                <a:gd name="connsiteX7" fmla="*/ 93877 w 790589"/>
                <a:gd name="connsiteY7" fmla="*/ 1205914 h 1205914"/>
                <a:gd name="connsiteX8" fmla="*/ 0 w 790589"/>
                <a:gd name="connsiteY8" fmla="*/ 577060 h 1205914"/>
                <a:gd name="connsiteX9" fmla="*/ 43784 w 790589"/>
                <a:gd name="connsiteY9" fmla="*/ 148382 h 1205914"/>
                <a:gd name="connsiteX10" fmla="*/ 243681 w 790589"/>
                <a:gd name="connsiteY10" fmla="*/ 865 h 120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589" h="1205914">
                  <a:moveTo>
                    <a:pt x="243681" y="865"/>
                  </a:moveTo>
                  <a:cubicBezTo>
                    <a:pt x="256835" y="2152"/>
                    <a:pt x="270059" y="4890"/>
                    <a:pt x="283161" y="9194"/>
                  </a:cubicBezTo>
                  <a:lnTo>
                    <a:pt x="790589" y="174424"/>
                  </a:lnTo>
                  <a:lnTo>
                    <a:pt x="758821" y="297972"/>
                  </a:lnTo>
                  <a:cubicBezTo>
                    <a:pt x="739941" y="390236"/>
                    <a:pt x="730026" y="485766"/>
                    <a:pt x="730026" y="583611"/>
                  </a:cubicBezTo>
                  <a:cubicBezTo>
                    <a:pt x="730026" y="681457"/>
                    <a:pt x="739941" y="776986"/>
                    <a:pt x="758821" y="869250"/>
                  </a:cubicBezTo>
                  <a:lnTo>
                    <a:pt x="787459" y="980628"/>
                  </a:lnTo>
                  <a:lnTo>
                    <a:pt x="93877" y="1205914"/>
                  </a:lnTo>
                  <a:cubicBezTo>
                    <a:pt x="32848" y="1007221"/>
                    <a:pt x="0" y="796045"/>
                    <a:pt x="0" y="577060"/>
                  </a:cubicBezTo>
                  <a:cubicBezTo>
                    <a:pt x="0" y="430007"/>
                    <a:pt x="15640" y="287627"/>
                    <a:pt x="43784" y="148382"/>
                  </a:cubicBezTo>
                  <a:cubicBezTo>
                    <a:pt x="62956" y="53972"/>
                    <a:pt x="151602" y="-8144"/>
                    <a:pt x="243681" y="865"/>
                  </a:cubicBezTo>
                  <a:close/>
                </a:path>
              </a:pathLst>
            </a:custGeom>
            <a:solidFill>
              <a:srgbClr val="FFE9A3"/>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15" name="TextBox 22">
              <a:extLst>
                <a:ext uri="{FF2B5EF4-FFF2-40B4-BE49-F238E27FC236}">
                  <a16:creationId xmlns:a16="http://schemas.microsoft.com/office/drawing/2014/main" xmlns="" id="{9DA64B6D-1B49-D01C-4A63-0E09A5756E48}"/>
                </a:ext>
              </a:extLst>
            </p:cNvPr>
            <p:cNvSpPr txBox="1"/>
            <p:nvPr/>
          </p:nvSpPr>
          <p:spPr>
            <a:xfrm>
              <a:off x="2110363" y="3073475"/>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تطوير المهارات الشخصية والمهنية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16" name="TextBox 115">
              <a:extLst>
                <a:ext uri="{FF2B5EF4-FFF2-40B4-BE49-F238E27FC236}">
                  <a16:creationId xmlns:a16="http://schemas.microsoft.com/office/drawing/2014/main" xmlns="" id="{621E99A0-7372-4CE0-D8DE-7868EE6AF5DB}"/>
                </a:ext>
              </a:extLst>
            </p:cNvPr>
            <p:cNvSpPr txBox="1"/>
            <p:nvPr/>
          </p:nvSpPr>
          <p:spPr>
            <a:xfrm>
              <a:off x="4134391" y="3131423"/>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8</a:t>
              </a:r>
            </a:p>
          </p:txBody>
        </p:sp>
      </p:grpSp>
      <p:grpSp>
        <p:nvGrpSpPr>
          <p:cNvPr id="117" name="Group 116">
            <a:extLst>
              <a:ext uri="{FF2B5EF4-FFF2-40B4-BE49-F238E27FC236}">
                <a16:creationId xmlns:a16="http://schemas.microsoft.com/office/drawing/2014/main" xmlns="" id="{68F4A75D-6A14-0F4D-AACF-91F2190AFED1}"/>
              </a:ext>
            </a:extLst>
          </p:cNvPr>
          <p:cNvGrpSpPr/>
          <p:nvPr/>
        </p:nvGrpSpPr>
        <p:grpSpPr>
          <a:xfrm>
            <a:off x="2234571" y="2756927"/>
            <a:ext cx="2990336" cy="1151204"/>
            <a:chOff x="2231928" y="1751623"/>
            <a:chExt cx="2990336" cy="1151204"/>
          </a:xfrm>
        </p:grpSpPr>
        <p:sp>
          <p:nvSpPr>
            <p:cNvPr id="118" name="Freeform: Shape 117">
              <a:extLst>
                <a:ext uri="{FF2B5EF4-FFF2-40B4-BE49-F238E27FC236}">
                  <a16:creationId xmlns:a16="http://schemas.microsoft.com/office/drawing/2014/main" xmlns="" id="{03B42B99-ED47-ACE3-EC49-4CEF04FC9E0A}"/>
                </a:ext>
              </a:extLst>
            </p:cNvPr>
            <p:cNvSpPr/>
            <p:nvPr/>
          </p:nvSpPr>
          <p:spPr>
            <a:xfrm>
              <a:off x="4194876" y="1751623"/>
              <a:ext cx="1027388" cy="1151204"/>
            </a:xfrm>
            <a:custGeom>
              <a:avLst/>
              <a:gdLst>
                <a:gd name="connsiteX0" fmla="*/ 679770 w 1110013"/>
                <a:gd name="connsiteY0" fmla="*/ 0 h 1243788"/>
                <a:gd name="connsiteX1" fmla="*/ 1110013 w 1110013"/>
                <a:gd name="connsiteY1" fmla="*/ 592524 h 1243788"/>
                <a:gd name="connsiteX2" fmla="*/ 1066934 w 1110013"/>
                <a:gd name="connsiteY2" fmla="*/ 624738 h 1243788"/>
                <a:gd name="connsiteX3" fmla="*/ 662541 w 1110013"/>
                <a:gd name="connsiteY3" fmla="*/ 1166726 h 1243788"/>
                <a:gd name="connsiteX4" fmla="*/ 634336 w 1110013"/>
                <a:gd name="connsiteY4" fmla="*/ 1243788 h 1243788"/>
                <a:gd name="connsiteX5" fmla="*/ 129126 w 1110013"/>
                <a:gd name="connsiteY5" fmla="*/ 1077794 h 1243788"/>
                <a:gd name="connsiteX6" fmla="*/ 16492 w 1110013"/>
                <a:gd name="connsiteY6" fmla="*/ 824411 h 1243788"/>
                <a:gd name="connsiteX7" fmla="*/ 679770 w 1110013"/>
                <a:gd name="connsiteY7" fmla="*/ 0 h 124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0013" h="1243788">
                  <a:moveTo>
                    <a:pt x="679770" y="0"/>
                  </a:moveTo>
                  <a:lnTo>
                    <a:pt x="1110013" y="592524"/>
                  </a:lnTo>
                  <a:lnTo>
                    <a:pt x="1066934" y="624738"/>
                  </a:lnTo>
                  <a:cubicBezTo>
                    <a:pt x="891937" y="769159"/>
                    <a:pt x="752192" y="954769"/>
                    <a:pt x="662541" y="1166726"/>
                  </a:cubicBezTo>
                  <a:lnTo>
                    <a:pt x="634336" y="1243788"/>
                  </a:lnTo>
                  <a:lnTo>
                    <a:pt x="129126" y="1077794"/>
                  </a:lnTo>
                  <a:cubicBezTo>
                    <a:pt x="22780" y="1043424"/>
                    <a:pt x="-28862" y="926066"/>
                    <a:pt x="16492" y="824411"/>
                  </a:cubicBezTo>
                  <a:cubicBezTo>
                    <a:pt x="165129" y="497461"/>
                    <a:pt x="395071" y="214303"/>
                    <a:pt x="679770" y="0"/>
                  </a:cubicBezTo>
                  <a:close/>
                </a:path>
              </a:pathLst>
            </a:custGeom>
            <a:solidFill>
              <a:srgbClr val="3D8E92"/>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19" name="TextBox 22">
              <a:extLst>
                <a:ext uri="{FF2B5EF4-FFF2-40B4-BE49-F238E27FC236}">
                  <a16:creationId xmlns:a16="http://schemas.microsoft.com/office/drawing/2014/main" xmlns="" id="{02AFDAFA-FA67-DF1C-79C0-5C70BD89CB83}"/>
                </a:ext>
              </a:extLst>
            </p:cNvPr>
            <p:cNvSpPr txBox="1"/>
            <p:nvPr/>
          </p:nvSpPr>
          <p:spPr>
            <a:xfrm>
              <a:off x="2231928" y="1798209"/>
              <a:ext cx="2302736"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الالتزام بالأخلاقيات المهنية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20" name="TextBox 119">
              <a:extLst>
                <a:ext uri="{FF2B5EF4-FFF2-40B4-BE49-F238E27FC236}">
                  <a16:creationId xmlns:a16="http://schemas.microsoft.com/office/drawing/2014/main" xmlns="" id="{26CA52BA-03CF-CCFC-2360-D5E157AECF82}"/>
                </a:ext>
              </a:extLst>
            </p:cNvPr>
            <p:cNvSpPr txBox="1"/>
            <p:nvPr/>
          </p:nvSpPr>
          <p:spPr>
            <a:xfrm>
              <a:off x="4450101" y="2079926"/>
              <a:ext cx="445640" cy="473586"/>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9</a:t>
              </a:r>
            </a:p>
          </p:txBody>
        </p:sp>
      </p:grpSp>
      <p:grpSp>
        <p:nvGrpSpPr>
          <p:cNvPr id="121" name="Group 120">
            <a:extLst>
              <a:ext uri="{FF2B5EF4-FFF2-40B4-BE49-F238E27FC236}">
                <a16:creationId xmlns:a16="http://schemas.microsoft.com/office/drawing/2014/main" xmlns="" id="{6DE6684F-6CC2-54A3-1B79-BC030BCD4F06}"/>
              </a:ext>
            </a:extLst>
          </p:cNvPr>
          <p:cNvGrpSpPr/>
          <p:nvPr/>
        </p:nvGrpSpPr>
        <p:grpSpPr>
          <a:xfrm>
            <a:off x="3592257" y="1861755"/>
            <a:ext cx="2392467" cy="1405486"/>
            <a:chOff x="3589614" y="856451"/>
            <a:chExt cx="2392467" cy="1405486"/>
          </a:xfrm>
        </p:grpSpPr>
        <p:sp>
          <p:nvSpPr>
            <p:cNvPr id="122" name="Freeform: Shape 121">
              <a:extLst>
                <a:ext uri="{FF2B5EF4-FFF2-40B4-BE49-F238E27FC236}">
                  <a16:creationId xmlns:a16="http://schemas.microsoft.com/office/drawing/2014/main" xmlns="" id="{1A2D2655-3231-EA4A-049E-CC82C212DECC}"/>
                </a:ext>
              </a:extLst>
            </p:cNvPr>
            <p:cNvSpPr/>
            <p:nvPr/>
          </p:nvSpPr>
          <p:spPr>
            <a:xfrm>
              <a:off x="4874452" y="1364155"/>
              <a:ext cx="1107629" cy="897782"/>
            </a:xfrm>
            <a:custGeom>
              <a:avLst/>
              <a:gdLst>
                <a:gd name="connsiteX0" fmla="*/ 990221 w 1196708"/>
                <a:gd name="connsiteY0" fmla="*/ 1216 h 969984"/>
                <a:gd name="connsiteX1" fmla="*/ 1196708 w 1196708"/>
                <a:gd name="connsiteY1" fmla="*/ 185787 h 969984"/>
                <a:gd name="connsiteX2" fmla="*/ 1196708 w 1196708"/>
                <a:gd name="connsiteY2" fmla="*/ 721616 h 969984"/>
                <a:gd name="connsiteX3" fmla="*/ 1089339 w 1196708"/>
                <a:gd name="connsiteY3" fmla="*/ 727038 h 969984"/>
                <a:gd name="connsiteX4" fmla="*/ 441814 w 1196708"/>
                <a:gd name="connsiteY4" fmla="*/ 961776 h 969984"/>
                <a:gd name="connsiteX5" fmla="*/ 430839 w 1196708"/>
                <a:gd name="connsiteY5" fmla="*/ 969984 h 969984"/>
                <a:gd name="connsiteX6" fmla="*/ 0 w 1196708"/>
                <a:gd name="connsiteY6" fmla="*/ 376626 h 969984"/>
                <a:gd name="connsiteX7" fmla="*/ 990221 w 1196708"/>
                <a:gd name="connsiteY7" fmla="*/ 1216 h 96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708" h="969984">
                  <a:moveTo>
                    <a:pt x="990221" y="1216"/>
                  </a:moveTo>
                  <a:cubicBezTo>
                    <a:pt x="1099697" y="-11322"/>
                    <a:pt x="1196708" y="74717"/>
                    <a:pt x="1196708" y="185787"/>
                  </a:cubicBezTo>
                  <a:lnTo>
                    <a:pt x="1196708" y="721616"/>
                  </a:lnTo>
                  <a:lnTo>
                    <a:pt x="1089339" y="727038"/>
                  </a:lnTo>
                  <a:cubicBezTo>
                    <a:pt x="851108" y="751231"/>
                    <a:pt x="630319" y="834425"/>
                    <a:pt x="441814" y="961776"/>
                  </a:cubicBezTo>
                  <a:lnTo>
                    <a:pt x="430839" y="969984"/>
                  </a:lnTo>
                  <a:lnTo>
                    <a:pt x="0" y="376626"/>
                  </a:lnTo>
                  <a:cubicBezTo>
                    <a:pt x="286268" y="174839"/>
                    <a:pt x="624172" y="41873"/>
                    <a:pt x="990221" y="1216"/>
                  </a:cubicBezTo>
                  <a:close/>
                </a:path>
              </a:pathLst>
            </a:custGeom>
            <a:solidFill>
              <a:srgbClr val="6CB4B8"/>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23" name="TextBox 22">
              <a:extLst>
                <a:ext uri="{FF2B5EF4-FFF2-40B4-BE49-F238E27FC236}">
                  <a16:creationId xmlns:a16="http://schemas.microsoft.com/office/drawing/2014/main" xmlns="" id="{12B8D896-AA70-D84C-2E27-E2099079BDE3}"/>
                </a:ext>
              </a:extLst>
            </p:cNvPr>
            <p:cNvSpPr txBox="1"/>
            <p:nvPr/>
          </p:nvSpPr>
          <p:spPr>
            <a:xfrm>
              <a:off x="3589614" y="856451"/>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التبليغ عن المشكلات أو المخاطر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24" name="TextBox 123">
              <a:extLst>
                <a:ext uri="{FF2B5EF4-FFF2-40B4-BE49-F238E27FC236}">
                  <a16:creationId xmlns:a16="http://schemas.microsoft.com/office/drawing/2014/main" xmlns="" id="{FE77B93E-C9B0-1641-C039-9F0AE8E5F7C8}"/>
                </a:ext>
              </a:extLst>
            </p:cNvPr>
            <p:cNvSpPr txBox="1"/>
            <p:nvPr/>
          </p:nvSpPr>
          <p:spPr>
            <a:xfrm>
              <a:off x="5285483" y="1563674"/>
              <a:ext cx="687043" cy="455787"/>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10</a:t>
              </a:r>
            </a:p>
          </p:txBody>
        </p:sp>
      </p:grpSp>
    </p:spTree>
    <p:extLst>
      <p:ext uri="{BB962C8B-B14F-4D97-AF65-F5344CB8AC3E}">
        <p14:creationId xmlns:p14="http://schemas.microsoft.com/office/powerpoint/2010/main" val="39369848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9"/>
                                        </p:tgtEl>
                                        <p:attrNameLst>
                                          <p:attrName>style.visibility</p:attrName>
                                        </p:attrNameLst>
                                      </p:cBhvr>
                                      <p:to>
                                        <p:strVal val="visible"/>
                                      </p:to>
                                    </p:set>
                                    <p:animEffect transition="in" filter="fade">
                                      <p:cBhvr>
                                        <p:cTn id="14" dur="1000"/>
                                        <p:tgtEl>
                                          <p:spTgt spid="89"/>
                                        </p:tgtEl>
                                      </p:cBhvr>
                                    </p:animEffect>
                                    <p:anim calcmode="lin" valueType="num">
                                      <p:cBhvr>
                                        <p:cTn id="15" dur="1000" fill="hold"/>
                                        <p:tgtEl>
                                          <p:spTgt spid="89"/>
                                        </p:tgtEl>
                                        <p:attrNameLst>
                                          <p:attrName>ppt_x</p:attrName>
                                        </p:attrNameLst>
                                      </p:cBhvr>
                                      <p:tavLst>
                                        <p:tav tm="0">
                                          <p:val>
                                            <p:strVal val="#ppt_x"/>
                                          </p:val>
                                        </p:tav>
                                        <p:tav tm="100000">
                                          <p:val>
                                            <p:strVal val="#ppt_x"/>
                                          </p:val>
                                        </p:tav>
                                      </p:tavLst>
                                    </p:anim>
                                    <p:anim calcmode="lin" valueType="num">
                                      <p:cBhvr>
                                        <p:cTn id="16"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1000"/>
                                        <p:tgtEl>
                                          <p:spTgt spid="93"/>
                                        </p:tgtEl>
                                      </p:cBhvr>
                                    </p:animEffect>
                                    <p:anim calcmode="lin" valueType="num">
                                      <p:cBhvr>
                                        <p:cTn id="22" dur="1000" fill="hold"/>
                                        <p:tgtEl>
                                          <p:spTgt spid="93"/>
                                        </p:tgtEl>
                                        <p:attrNameLst>
                                          <p:attrName>ppt_x</p:attrName>
                                        </p:attrNameLst>
                                      </p:cBhvr>
                                      <p:tavLst>
                                        <p:tav tm="0">
                                          <p:val>
                                            <p:strVal val="#ppt_x"/>
                                          </p:val>
                                        </p:tav>
                                        <p:tav tm="100000">
                                          <p:val>
                                            <p:strVal val="#ppt_x"/>
                                          </p:val>
                                        </p:tav>
                                      </p:tavLst>
                                    </p:anim>
                                    <p:anim calcmode="lin" valueType="num">
                                      <p:cBhvr>
                                        <p:cTn id="23"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7"/>
                                        </p:tgtEl>
                                        <p:attrNameLst>
                                          <p:attrName>style.visibility</p:attrName>
                                        </p:attrNameLst>
                                      </p:cBhvr>
                                      <p:to>
                                        <p:strVal val="visible"/>
                                      </p:to>
                                    </p:set>
                                    <p:animEffect transition="in" filter="fade">
                                      <p:cBhvr>
                                        <p:cTn id="28" dur="1000"/>
                                        <p:tgtEl>
                                          <p:spTgt spid="97"/>
                                        </p:tgtEl>
                                      </p:cBhvr>
                                    </p:animEffect>
                                    <p:anim calcmode="lin" valueType="num">
                                      <p:cBhvr>
                                        <p:cTn id="29" dur="1000" fill="hold"/>
                                        <p:tgtEl>
                                          <p:spTgt spid="97"/>
                                        </p:tgtEl>
                                        <p:attrNameLst>
                                          <p:attrName>ppt_x</p:attrName>
                                        </p:attrNameLst>
                                      </p:cBhvr>
                                      <p:tavLst>
                                        <p:tav tm="0">
                                          <p:val>
                                            <p:strVal val="#ppt_x"/>
                                          </p:val>
                                        </p:tav>
                                        <p:tav tm="100000">
                                          <p:val>
                                            <p:strVal val="#ppt_x"/>
                                          </p:val>
                                        </p:tav>
                                      </p:tavLst>
                                    </p:anim>
                                    <p:anim calcmode="lin" valueType="num">
                                      <p:cBhvr>
                                        <p:cTn id="30"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fade">
                                      <p:cBhvr>
                                        <p:cTn id="35" dur="1000"/>
                                        <p:tgtEl>
                                          <p:spTgt spid="101"/>
                                        </p:tgtEl>
                                      </p:cBhvr>
                                    </p:animEffect>
                                    <p:anim calcmode="lin" valueType="num">
                                      <p:cBhvr>
                                        <p:cTn id="36" dur="1000" fill="hold"/>
                                        <p:tgtEl>
                                          <p:spTgt spid="101"/>
                                        </p:tgtEl>
                                        <p:attrNameLst>
                                          <p:attrName>ppt_x</p:attrName>
                                        </p:attrNameLst>
                                      </p:cBhvr>
                                      <p:tavLst>
                                        <p:tav tm="0">
                                          <p:val>
                                            <p:strVal val="#ppt_x"/>
                                          </p:val>
                                        </p:tav>
                                        <p:tav tm="100000">
                                          <p:val>
                                            <p:strVal val="#ppt_x"/>
                                          </p:val>
                                        </p:tav>
                                      </p:tavLst>
                                    </p:anim>
                                    <p:anim calcmode="lin" valueType="num">
                                      <p:cBhvr>
                                        <p:cTn id="37"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1000"/>
                                        <p:tgtEl>
                                          <p:spTgt spid="105"/>
                                        </p:tgtEl>
                                      </p:cBhvr>
                                    </p:animEffect>
                                    <p:anim calcmode="lin" valueType="num">
                                      <p:cBhvr>
                                        <p:cTn id="43" dur="1000" fill="hold"/>
                                        <p:tgtEl>
                                          <p:spTgt spid="105"/>
                                        </p:tgtEl>
                                        <p:attrNameLst>
                                          <p:attrName>ppt_x</p:attrName>
                                        </p:attrNameLst>
                                      </p:cBhvr>
                                      <p:tavLst>
                                        <p:tav tm="0">
                                          <p:val>
                                            <p:strVal val="#ppt_x"/>
                                          </p:val>
                                        </p:tav>
                                        <p:tav tm="100000">
                                          <p:val>
                                            <p:strVal val="#ppt_x"/>
                                          </p:val>
                                        </p:tav>
                                      </p:tavLst>
                                    </p:anim>
                                    <p:anim calcmode="lin" valueType="num">
                                      <p:cBhvr>
                                        <p:cTn id="44"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9"/>
                                        </p:tgtEl>
                                        <p:attrNameLst>
                                          <p:attrName>style.visibility</p:attrName>
                                        </p:attrNameLst>
                                      </p:cBhvr>
                                      <p:to>
                                        <p:strVal val="visible"/>
                                      </p:to>
                                    </p:set>
                                    <p:animEffect transition="in" filter="fade">
                                      <p:cBhvr>
                                        <p:cTn id="49" dur="1000"/>
                                        <p:tgtEl>
                                          <p:spTgt spid="109"/>
                                        </p:tgtEl>
                                      </p:cBhvr>
                                    </p:animEffect>
                                    <p:anim calcmode="lin" valueType="num">
                                      <p:cBhvr>
                                        <p:cTn id="50" dur="1000" fill="hold"/>
                                        <p:tgtEl>
                                          <p:spTgt spid="109"/>
                                        </p:tgtEl>
                                        <p:attrNameLst>
                                          <p:attrName>ppt_x</p:attrName>
                                        </p:attrNameLst>
                                      </p:cBhvr>
                                      <p:tavLst>
                                        <p:tav tm="0">
                                          <p:val>
                                            <p:strVal val="#ppt_x"/>
                                          </p:val>
                                        </p:tav>
                                        <p:tav tm="100000">
                                          <p:val>
                                            <p:strVal val="#ppt_x"/>
                                          </p:val>
                                        </p:tav>
                                      </p:tavLst>
                                    </p:anim>
                                    <p:anim calcmode="lin" valueType="num">
                                      <p:cBhvr>
                                        <p:cTn id="51"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13"/>
                                        </p:tgtEl>
                                        <p:attrNameLst>
                                          <p:attrName>style.visibility</p:attrName>
                                        </p:attrNameLst>
                                      </p:cBhvr>
                                      <p:to>
                                        <p:strVal val="visible"/>
                                      </p:to>
                                    </p:set>
                                    <p:animEffect transition="in" filter="fade">
                                      <p:cBhvr>
                                        <p:cTn id="56" dur="1000"/>
                                        <p:tgtEl>
                                          <p:spTgt spid="113"/>
                                        </p:tgtEl>
                                      </p:cBhvr>
                                    </p:animEffect>
                                    <p:anim calcmode="lin" valueType="num">
                                      <p:cBhvr>
                                        <p:cTn id="57" dur="1000" fill="hold"/>
                                        <p:tgtEl>
                                          <p:spTgt spid="113"/>
                                        </p:tgtEl>
                                        <p:attrNameLst>
                                          <p:attrName>ppt_x</p:attrName>
                                        </p:attrNameLst>
                                      </p:cBhvr>
                                      <p:tavLst>
                                        <p:tav tm="0">
                                          <p:val>
                                            <p:strVal val="#ppt_x"/>
                                          </p:val>
                                        </p:tav>
                                        <p:tav tm="100000">
                                          <p:val>
                                            <p:strVal val="#ppt_x"/>
                                          </p:val>
                                        </p:tav>
                                      </p:tavLst>
                                    </p:anim>
                                    <p:anim calcmode="lin" valueType="num">
                                      <p:cBhvr>
                                        <p:cTn id="58"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17"/>
                                        </p:tgtEl>
                                        <p:attrNameLst>
                                          <p:attrName>style.visibility</p:attrName>
                                        </p:attrNameLst>
                                      </p:cBhvr>
                                      <p:to>
                                        <p:strVal val="visible"/>
                                      </p:to>
                                    </p:set>
                                    <p:animEffect transition="in" filter="fade">
                                      <p:cBhvr>
                                        <p:cTn id="63" dur="1000"/>
                                        <p:tgtEl>
                                          <p:spTgt spid="117"/>
                                        </p:tgtEl>
                                      </p:cBhvr>
                                    </p:animEffect>
                                    <p:anim calcmode="lin" valueType="num">
                                      <p:cBhvr>
                                        <p:cTn id="64" dur="1000" fill="hold"/>
                                        <p:tgtEl>
                                          <p:spTgt spid="117"/>
                                        </p:tgtEl>
                                        <p:attrNameLst>
                                          <p:attrName>ppt_x</p:attrName>
                                        </p:attrNameLst>
                                      </p:cBhvr>
                                      <p:tavLst>
                                        <p:tav tm="0">
                                          <p:val>
                                            <p:strVal val="#ppt_x"/>
                                          </p:val>
                                        </p:tav>
                                        <p:tav tm="100000">
                                          <p:val>
                                            <p:strVal val="#ppt_x"/>
                                          </p:val>
                                        </p:tav>
                                      </p:tavLst>
                                    </p:anim>
                                    <p:anim calcmode="lin" valueType="num">
                                      <p:cBhvr>
                                        <p:cTn id="65"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fade">
                                      <p:cBhvr>
                                        <p:cTn id="70" dur="1000"/>
                                        <p:tgtEl>
                                          <p:spTgt spid="121"/>
                                        </p:tgtEl>
                                      </p:cBhvr>
                                    </p:animEffect>
                                    <p:anim calcmode="lin" valueType="num">
                                      <p:cBhvr>
                                        <p:cTn id="71" dur="1000" fill="hold"/>
                                        <p:tgtEl>
                                          <p:spTgt spid="121"/>
                                        </p:tgtEl>
                                        <p:attrNameLst>
                                          <p:attrName>ppt_x</p:attrName>
                                        </p:attrNameLst>
                                      </p:cBhvr>
                                      <p:tavLst>
                                        <p:tav tm="0">
                                          <p:val>
                                            <p:strVal val="#ppt_x"/>
                                          </p:val>
                                        </p:tav>
                                        <p:tav tm="100000">
                                          <p:val>
                                            <p:strVal val="#ppt_x"/>
                                          </p:val>
                                        </p:tav>
                                      </p:tavLst>
                                    </p:anim>
                                    <p:anim calcmode="lin" valueType="num">
                                      <p:cBhvr>
                                        <p:cTn id="72" dur="1000" fill="hold"/>
                                        <p:tgtEl>
                                          <p:spTgt spid="1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xmlns=""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xmlns=""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xmlns=""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xmlns=""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 يوازن الموظف بين حقوقه وواجباته؟</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xmlns="" id="{3513A3DF-58CD-41A5-2751-E341336FE3C1}"/>
              </a:ext>
            </a:extLst>
          </p:cNvPr>
          <p:cNvGrpSpPr/>
          <p:nvPr/>
        </p:nvGrpSpPr>
        <p:grpSpPr>
          <a:xfrm>
            <a:off x="7911801" y="2344258"/>
            <a:ext cx="2151887" cy="2300641"/>
            <a:chOff x="8113807" y="1525714"/>
            <a:chExt cx="2151887" cy="2300641"/>
          </a:xfrm>
        </p:grpSpPr>
        <p:grpSp>
          <p:nvGrpSpPr>
            <p:cNvPr id="9" name="Group 8">
              <a:extLst>
                <a:ext uri="{FF2B5EF4-FFF2-40B4-BE49-F238E27FC236}">
                  <a16:creationId xmlns:a16="http://schemas.microsoft.com/office/drawing/2014/main" xmlns="" id="{696DC4B3-F137-536C-A8F7-545D8DB621E8}"/>
                </a:ext>
              </a:extLst>
            </p:cNvPr>
            <p:cNvGrpSpPr/>
            <p:nvPr/>
          </p:nvGrpSpPr>
          <p:grpSpPr>
            <a:xfrm>
              <a:off x="8579393" y="1968755"/>
              <a:ext cx="1220716" cy="1857600"/>
              <a:chOff x="7059512" y="2277674"/>
              <a:chExt cx="1220716" cy="1857600"/>
            </a:xfrm>
          </p:grpSpPr>
          <p:sp>
            <p:nvSpPr>
              <p:cNvPr id="12" name="Freeform 16">
                <a:extLst>
                  <a:ext uri="{FF2B5EF4-FFF2-40B4-BE49-F238E27FC236}">
                    <a16:creationId xmlns:a16="http://schemas.microsoft.com/office/drawing/2014/main" xmlns="" id="{1BD86A10-E28F-553C-5CE5-BACEE011C91B}"/>
                  </a:ext>
                </a:extLst>
              </p:cNvPr>
              <p:cNvSpPr/>
              <p:nvPr/>
            </p:nvSpPr>
            <p:spPr>
              <a:xfrm>
                <a:off x="7059512"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168489"/>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13" name="Freeform 3">
                <a:extLst>
                  <a:ext uri="{FF2B5EF4-FFF2-40B4-BE49-F238E27FC236}">
                    <a16:creationId xmlns:a16="http://schemas.microsoft.com/office/drawing/2014/main" xmlns="" id="{77C823D6-8A91-8A2E-9594-7CF797FD0AD2}"/>
                  </a:ext>
                </a:extLst>
              </p:cNvPr>
              <p:cNvSpPr/>
              <p:nvPr/>
            </p:nvSpPr>
            <p:spPr>
              <a:xfrm rot="10800000">
                <a:off x="7072079" y="2277674"/>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168489"/>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10" name="TextBox 27">
              <a:extLst>
                <a:ext uri="{FF2B5EF4-FFF2-40B4-BE49-F238E27FC236}">
                  <a16:creationId xmlns:a16="http://schemas.microsoft.com/office/drawing/2014/main" xmlns="" id="{EFD067EB-9FE4-4F55-A83F-7AD6DDBD80B7}"/>
                </a:ext>
              </a:extLst>
            </p:cNvPr>
            <p:cNvSpPr txBox="1"/>
            <p:nvPr/>
          </p:nvSpPr>
          <p:spPr>
            <a:xfrm rot="10800000" flipV="1">
              <a:off x="8113807" y="1525714"/>
              <a:ext cx="2151887"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فهم الحقوق والواجبات بوضوح</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11" name="TextBox 48">
              <a:extLst>
                <a:ext uri="{FF2B5EF4-FFF2-40B4-BE49-F238E27FC236}">
                  <a16:creationId xmlns:a16="http://schemas.microsoft.com/office/drawing/2014/main" xmlns="" id="{78E8D77C-7ADB-BA07-4F45-2310051D6DDA}"/>
                </a:ext>
              </a:extLst>
            </p:cNvPr>
            <p:cNvSpPr txBox="1"/>
            <p:nvPr/>
          </p:nvSpPr>
          <p:spPr>
            <a:xfrm>
              <a:off x="9015665" y="311031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01</a:t>
              </a:r>
            </a:p>
          </p:txBody>
        </p:sp>
      </p:grpSp>
      <p:grpSp>
        <p:nvGrpSpPr>
          <p:cNvPr id="14" name="Group 13">
            <a:extLst>
              <a:ext uri="{FF2B5EF4-FFF2-40B4-BE49-F238E27FC236}">
                <a16:creationId xmlns:a16="http://schemas.microsoft.com/office/drawing/2014/main" xmlns="" id="{7C502F9A-3974-455A-1BBB-EF484FC963E9}"/>
              </a:ext>
            </a:extLst>
          </p:cNvPr>
          <p:cNvGrpSpPr/>
          <p:nvPr/>
        </p:nvGrpSpPr>
        <p:grpSpPr>
          <a:xfrm>
            <a:off x="7338236" y="3829806"/>
            <a:ext cx="1712329" cy="2588817"/>
            <a:chOff x="7540242" y="3011262"/>
            <a:chExt cx="1712329" cy="2588817"/>
          </a:xfrm>
        </p:grpSpPr>
        <p:grpSp>
          <p:nvGrpSpPr>
            <p:cNvPr id="15" name="Group 14">
              <a:extLst>
                <a:ext uri="{FF2B5EF4-FFF2-40B4-BE49-F238E27FC236}">
                  <a16:creationId xmlns:a16="http://schemas.microsoft.com/office/drawing/2014/main" xmlns="" id="{5340973F-B795-ED28-8F0F-6858CC637394}"/>
                </a:ext>
              </a:extLst>
            </p:cNvPr>
            <p:cNvGrpSpPr/>
            <p:nvPr/>
          </p:nvGrpSpPr>
          <p:grpSpPr>
            <a:xfrm>
              <a:off x="7693775" y="3011262"/>
              <a:ext cx="1220716" cy="1859387"/>
              <a:chOff x="6173894" y="3320181"/>
              <a:chExt cx="1220716" cy="1859387"/>
            </a:xfrm>
          </p:grpSpPr>
          <p:sp>
            <p:nvSpPr>
              <p:cNvPr id="18" name="Freeform 14">
                <a:extLst>
                  <a:ext uri="{FF2B5EF4-FFF2-40B4-BE49-F238E27FC236}">
                    <a16:creationId xmlns:a16="http://schemas.microsoft.com/office/drawing/2014/main" xmlns="" id="{C8F363B5-9DD3-EFF8-18F5-3BE3222423FE}"/>
                  </a:ext>
                </a:extLst>
              </p:cNvPr>
              <p:cNvSpPr/>
              <p:nvPr/>
            </p:nvSpPr>
            <p:spPr>
              <a:xfrm>
                <a:off x="6173894"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19" name="Freeform: Shape 18">
                <a:extLst>
                  <a:ext uri="{FF2B5EF4-FFF2-40B4-BE49-F238E27FC236}">
                    <a16:creationId xmlns:a16="http://schemas.microsoft.com/office/drawing/2014/main" xmlns="" id="{FDA1C205-5ED6-83CA-95DF-95AAEFE40146}"/>
                  </a:ext>
                </a:extLst>
              </p:cNvPr>
              <p:cNvSpPr/>
              <p:nvPr/>
            </p:nvSpPr>
            <p:spPr>
              <a:xfrm>
                <a:off x="618667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16" name="TextBox 27">
              <a:extLst>
                <a:ext uri="{FF2B5EF4-FFF2-40B4-BE49-F238E27FC236}">
                  <a16:creationId xmlns:a16="http://schemas.microsoft.com/office/drawing/2014/main" xmlns="" id="{36397405-4217-990B-F6CB-7AFB1774E0C2}"/>
                </a:ext>
              </a:extLst>
            </p:cNvPr>
            <p:cNvSpPr txBox="1"/>
            <p:nvPr/>
          </p:nvSpPr>
          <p:spPr>
            <a:xfrm rot="10800000" flipV="1">
              <a:off x="7540242" y="4870649"/>
              <a:ext cx="1712329"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المطالبة بالحقوق بطريقة مهنية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17" name="TextBox 48">
              <a:extLst>
                <a:ext uri="{FF2B5EF4-FFF2-40B4-BE49-F238E27FC236}">
                  <a16:creationId xmlns:a16="http://schemas.microsoft.com/office/drawing/2014/main" xmlns="" id="{85C8918D-E364-DE5E-C660-D6F9CADA090E}"/>
                </a:ext>
              </a:extLst>
            </p:cNvPr>
            <p:cNvSpPr txBox="1"/>
            <p:nvPr/>
          </p:nvSpPr>
          <p:spPr>
            <a:xfrm>
              <a:off x="8142798"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02</a:t>
              </a:r>
            </a:p>
          </p:txBody>
        </p:sp>
      </p:grpSp>
      <p:grpSp>
        <p:nvGrpSpPr>
          <p:cNvPr id="26" name="Group 25">
            <a:extLst>
              <a:ext uri="{FF2B5EF4-FFF2-40B4-BE49-F238E27FC236}">
                <a16:creationId xmlns:a16="http://schemas.microsoft.com/office/drawing/2014/main" xmlns="" id="{3083B208-B604-9E4A-8C27-42C3079C3E5D}"/>
              </a:ext>
            </a:extLst>
          </p:cNvPr>
          <p:cNvGrpSpPr/>
          <p:nvPr/>
        </p:nvGrpSpPr>
        <p:grpSpPr>
          <a:xfrm>
            <a:off x="6496503" y="2312099"/>
            <a:ext cx="1441062" cy="2332800"/>
            <a:chOff x="6698509" y="1493555"/>
            <a:chExt cx="1441062" cy="2332800"/>
          </a:xfrm>
        </p:grpSpPr>
        <p:grpSp>
          <p:nvGrpSpPr>
            <p:cNvPr id="27" name="Group 26">
              <a:extLst>
                <a:ext uri="{FF2B5EF4-FFF2-40B4-BE49-F238E27FC236}">
                  <a16:creationId xmlns:a16="http://schemas.microsoft.com/office/drawing/2014/main" xmlns="" id="{D76ED12E-D5DD-6CA6-D98A-EFAA727B3BB3}"/>
                </a:ext>
              </a:extLst>
            </p:cNvPr>
            <p:cNvGrpSpPr/>
            <p:nvPr/>
          </p:nvGrpSpPr>
          <p:grpSpPr>
            <a:xfrm>
              <a:off x="6809351" y="1968756"/>
              <a:ext cx="1220716" cy="1857599"/>
              <a:chOff x="5289470" y="2277675"/>
              <a:chExt cx="1220716" cy="1857599"/>
            </a:xfrm>
          </p:grpSpPr>
          <p:sp>
            <p:nvSpPr>
              <p:cNvPr id="30" name="Freeform 12">
                <a:extLst>
                  <a:ext uri="{FF2B5EF4-FFF2-40B4-BE49-F238E27FC236}">
                    <a16:creationId xmlns:a16="http://schemas.microsoft.com/office/drawing/2014/main" xmlns="" id="{D49D86E0-CD2E-46D5-ACFD-2DBD1D9E3D22}"/>
                  </a:ext>
                </a:extLst>
              </p:cNvPr>
              <p:cNvSpPr/>
              <p:nvPr/>
            </p:nvSpPr>
            <p:spPr>
              <a:xfrm>
                <a:off x="528947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1" y="295654"/>
                      <a:pt x="0" y="229276"/>
                      <a:pt x="0" y="147827"/>
                    </a:cubicBezTo>
                    <a:cubicBezTo>
                      <a:pt x="0" y="66377"/>
                      <a:pt x="66371"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31" name="Freeform 3">
                <a:extLst>
                  <a:ext uri="{FF2B5EF4-FFF2-40B4-BE49-F238E27FC236}">
                    <a16:creationId xmlns:a16="http://schemas.microsoft.com/office/drawing/2014/main" xmlns="" id="{DB6F826E-3E5A-2373-15A4-9B8D899B79E9}"/>
                  </a:ext>
                </a:extLst>
              </p:cNvPr>
              <p:cNvSpPr/>
              <p:nvPr/>
            </p:nvSpPr>
            <p:spPr>
              <a:xfrm rot="10800000">
                <a:off x="5303163"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28" name="TextBox 27">
              <a:extLst>
                <a:ext uri="{FF2B5EF4-FFF2-40B4-BE49-F238E27FC236}">
                  <a16:creationId xmlns:a16="http://schemas.microsoft.com/office/drawing/2014/main" xmlns="" id="{1D5AB5C9-669C-65AD-4BBB-6184AEA6BBB8}"/>
                </a:ext>
              </a:extLst>
            </p:cNvPr>
            <p:cNvSpPr txBox="1"/>
            <p:nvPr/>
          </p:nvSpPr>
          <p:spPr>
            <a:xfrm rot="10800000" flipV="1">
              <a:off x="6698509" y="1493555"/>
              <a:ext cx="1441062"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أداء الواجبات بكفاءة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48">
              <a:extLst>
                <a:ext uri="{FF2B5EF4-FFF2-40B4-BE49-F238E27FC236}">
                  <a16:creationId xmlns:a16="http://schemas.microsoft.com/office/drawing/2014/main" xmlns="" id="{E1B2E58B-77F7-1EA2-D069-D7B254412433}"/>
                </a:ext>
              </a:extLst>
            </p:cNvPr>
            <p:cNvSpPr txBox="1"/>
            <p:nvPr/>
          </p:nvSpPr>
          <p:spPr>
            <a:xfrm>
              <a:off x="7232872" y="301878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03</a:t>
              </a:r>
            </a:p>
          </p:txBody>
        </p:sp>
      </p:grpSp>
      <p:grpSp>
        <p:nvGrpSpPr>
          <p:cNvPr id="64" name="Group 63">
            <a:extLst>
              <a:ext uri="{FF2B5EF4-FFF2-40B4-BE49-F238E27FC236}">
                <a16:creationId xmlns:a16="http://schemas.microsoft.com/office/drawing/2014/main" xmlns="" id="{CA790224-ADB8-93AB-270C-3C6994C052C6}"/>
              </a:ext>
            </a:extLst>
          </p:cNvPr>
          <p:cNvGrpSpPr/>
          <p:nvPr/>
        </p:nvGrpSpPr>
        <p:grpSpPr>
          <a:xfrm>
            <a:off x="5611554" y="3829806"/>
            <a:ext cx="1441062" cy="2512458"/>
            <a:chOff x="5813560" y="3011262"/>
            <a:chExt cx="1441062" cy="2512458"/>
          </a:xfrm>
        </p:grpSpPr>
        <p:grpSp>
          <p:nvGrpSpPr>
            <p:cNvPr id="65" name="Group 64">
              <a:extLst>
                <a:ext uri="{FF2B5EF4-FFF2-40B4-BE49-F238E27FC236}">
                  <a16:creationId xmlns:a16="http://schemas.microsoft.com/office/drawing/2014/main" xmlns="" id="{81174BC1-0AF7-0380-C467-788BC29C13AC}"/>
                </a:ext>
              </a:extLst>
            </p:cNvPr>
            <p:cNvGrpSpPr/>
            <p:nvPr/>
          </p:nvGrpSpPr>
          <p:grpSpPr>
            <a:xfrm>
              <a:off x="5923733" y="3011262"/>
              <a:ext cx="1220716" cy="1859387"/>
              <a:chOff x="4403852" y="3320181"/>
              <a:chExt cx="1220716" cy="1859387"/>
            </a:xfrm>
          </p:grpSpPr>
          <p:sp>
            <p:nvSpPr>
              <p:cNvPr id="68" name="Freeform 10">
                <a:extLst>
                  <a:ext uri="{FF2B5EF4-FFF2-40B4-BE49-F238E27FC236}">
                    <a16:creationId xmlns:a16="http://schemas.microsoft.com/office/drawing/2014/main" xmlns="" id="{6BEAB541-2A05-A7F0-8B09-261761A8119D}"/>
                  </a:ext>
                </a:extLst>
              </p:cNvPr>
              <p:cNvSpPr/>
              <p:nvPr/>
            </p:nvSpPr>
            <p:spPr>
              <a:xfrm>
                <a:off x="440385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1" y="295653"/>
                      <a:pt x="0" y="229277"/>
                      <a:pt x="0" y="147827"/>
                    </a:cubicBezTo>
                    <a:cubicBezTo>
                      <a:pt x="0" y="66377"/>
                      <a:pt x="66371" y="0"/>
                      <a:pt x="147811" y="0"/>
                    </a:cubicBezTo>
                    <a:cubicBezTo>
                      <a:pt x="229253" y="0"/>
                      <a:pt x="295623" y="66377"/>
                      <a:pt x="295623" y="147827"/>
                    </a:cubicBezTo>
                    <a:cubicBezTo>
                      <a:pt x="295623" y="229277"/>
                      <a:pt x="229253"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69" name="Freeform: Shape 68">
                <a:extLst>
                  <a:ext uri="{FF2B5EF4-FFF2-40B4-BE49-F238E27FC236}">
                    <a16:creationId xmlns:a16="http://schemas.microsoft.com/office/drawing/2014/main" xmlns="" id="{0F00D215-0A8F-E366-2460-E7A9F74FB9AF}"/>
                  </a:ext>
                </a:extLst>
              </p:cNvPr>
              <p:cNvSpPr/>
              <p:nvPr/>
            </p:nvSpPr>
            <p:spPr>
              <a:xfrm>
                <a:off x="4415968"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6" name="TextBox 27">
              <a:extLst>
                <a:ext uri="{FF2B5EF4-FFF2-40B4-BE49-F238E27FC236}">
                  <a16:creationId xmlns:a16="http://schemas.microsoft.com/office/drawing/2014/main" xmlns="" id="{D5DA54C2-4536-4573-BAF3-3FD5927EDE54}"/>
                </a:ext>
              </a:extLst>
            </p:cNvPr>
            <p:cNvSpPr txBox="1"/>
            <p:nvPr/>
          </p:nvSpPr>
          <p:spPr>
            <a:xfrm rot="10800000" flipV="1">
              <a:off x="5813560" y="4794290"/>
              <a:ext cx="1441062"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التواصل المستمر مع الإدارة والزملاء</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7" name="TextBox 48">
              <a:extLst>
                <a:ext uri="{FF2B5EF4-FFF2-40B4-BE49-F238E27FC236}">
                  <a16:creationId xmlns:a16="http://schemas.microsoft.com/office/drawing/2014/main" xmlns="" id="{C42D68DA-A773-B71C-4314-AEBDEE5ADD48}"/>
                </a:ext>
              </a:extLst>
            </p:cNvPr>
            <p:cNvSpPr txBox="1"/>
            <p:nvPr/>
          </p:nvSpPr>
          <p:spPr>
            <a:xfrm>
              <a:off x="6347439"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04</a:t>
              </a:r>
            </a:p>
          </p:txBody>
        </p:sp>
      </p:grpSp>
      <p:grpSp>
        <p:nvGrpSpPr>
          <p:cNvPr id="70" name="Group 69">
            <a:extLst>
              <a:ext uri="{FF2B5EF4-FFF2-40B4-BE49-F238E27FC236}">
                <a16:creationId xmlns:a16="http://schemas.microsoft.com/office/drawing/2014/main" xmlns="" id="{4B719516-622F-BB9F-EB11-F9E343C99365}"/>
              </a:ext>
            </a:extLst>
          </p:cNvPr>
          <p:cNvGrpSpPr/>
          <p:nvPr/>
        </p:nvGrpSpPr>
        <p:grpSpPr>
          <a:xfrm>
            <a:off x="4676132" y="2295585"/>
            <a:ext cx="1441062" cy="2349314"/>
            <a:chOff x="4878138" y="1477041"/>
            <a:chExt cx="1441062" cy="2349314"/>
          </a:xfrm>
        </p:grpSpPr>
        <p:grpSp>
          <p:nvGrpSpPr>
            <p:cNvPr id="71" name="Group 70">
              <a:extLst>
                <a:ext uri="{FF2B5EF4-FFF2-40B4-BE49-F238E27FC236}">
                  <a16:creationId xmlns:a16="http://schemas.microsoft.com/office/drawing/2014/main" xmlns="" id="{82382DEB-5177-B5ED-2FFE-211260FF42B1}"/>
                </a:ext>
              </a:extLst>
            </p:cNvPr>
            <p:cNvGrpSpPr/>
            <p:nvPr/>
          </p:nvGrpSpPr>
          <p:grpSpPr>
            <a:xfrm>
              <a:off x="5039314" y="1968756"/>
              <a:ext cx="1220716" cy="1857599"/>
              <a:chOff x="3519433" y="2277675"/>
              <a:chExt cx="1220716" cy="1857599"/>
            </a:xfrm>
          </p:grpSpPr>
          <p:sp>
            <p:nvSpPr>
              <p:cNvPr id="74" name="Freeform 8">
                <a:extLst>
                  <a:ext uri="{FF2B5EF4-FFF2-40B4-BE49-F238E27FC236}">
                    <a16:creationId xmlns:a16="http://schemas.microsoft.com/office/drawing/2014/main" xmlns="" id="{C4759D89-487A-FB68-A169-7DCCB96FC572}"/>
                  </a:ext>
                </a:extLst>
              </p:cNvPr>
              <p:cNvSpPr/>
              <p:nvPr/>
            </p:nvSpPr>
            <p:spPr>
              <a:xfrm>
                <a:off x="3519433"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75" name="Freeform 3">
                <a:extLst>
                  <a:ext uri="{FF2B5EF4-FFF2-40B4-BE49-F238E27FC236}">
                    <a16:creationId xmlns:a16="http://schemas.microsoft.com/office/drawing/2014/main" xmlns="" id="{D33C3D6C-406C-13CB-AAEB-CD8F75912188}"/>
                  </a:ext>
                </a:extLst>
              </p:cNvPr>
              <p:cNvSpPr/>
              <p:nvPr/>
            </p:nvSpPr>
            <p:spPr>
              <a:xfrm rot="10800000">
                <a:off x="3532452"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72" name="TextBox 71">
              <a:extLst>
                <a:ext uri="{FF2B5EF4-FFF2-40B4-BE49-F238E27FC236}">
                  <a16:creationId xmlns:a16="http://schemas.microsoft.com/office/drawing/2014/main" xmlns="" id="{F7696564-5991-E31D-EEBA-6A21FD73F9A8}"/>
                </a:ext>
              </a:extLst>
            </p:cNvPr>
            <p:cNvSpPr txBox="1"/>
            <p:nvPr/>
          </p:nvSpPr>
          <p:spPr>
            <a:xfrm rot="10800000" flipV="1">
              <a:off x="4878138" y="1477041"/>
              <a:ext cx="1441062"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إدارة الوقت بفعالية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73" name="TextBox 48">
              <a:extLst>
                <a:ext uri="{FF2B5EF4-FFF2-40B4-BE49-F238E27FC236}">
                  <a16:creationId xmlns:a16="http://schemas.microsoft.com/office/drawing/2014/main" xmlns="" id="{2F3DA674-C3DA-A1A2-411C-88E194B41872}"/>
                </a:ext>
              </a:extLst>
            </p:cNvPr>
            <p:cNvSpPr txBox="1"/>
            <p:nvPr/>
          </p:nvSpPr>
          <p:spPr>
            <a:xfrm>
              <a:off x="5475585" y="307425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05</a:t>
              </a:r>
            </a:p>
          </p:txBody>
        </p:sp>
      </p:grpSp>
      <p:grpSp>
        <p:nvGrpSpPr>
          <p:cNvPr id="76" name="Group 75">
            <a:extLst>
              <a:ext uri="{FF2B5EF4-FFF2-40B4-BE49-F238E27FC236}">
                <a16:creationId xmlns:a16="http://schemas.microsoft.com/office/drawing/2014/main" xmlns="" id="{4B021C30-0620-D3C9-4ABA-9D6025B18A25}"/>
              </a:ext>
            </a:extLst>
          </p:cNvPr>
          <p:cNvGrpSpPr/>
          <p:nvPr/>
        </p:nvGrpSpPr>
        <p:grpSpPr>
          <a:xfrm>
            <a:off x="3790514" y="3829806"/>
            <a:ext cx="1441062" cy="2353186"/>
            <a:chOff x="3992520" y="3011262"/>
            <a:chExt cx="1441062" cy="2353186"/>
          </a:xfrm>
        </p:grpSpPr>
        <p:grpSp>
          <p:nvGrpSpPr>
            <p:cNvPr id="77" name="Group 76">
              <a:extLst>
                <a:ext uri="{FF2B5EF4-FFF2-40B4-BE49-F238E27FC236}">
                  <a16:creationId xmlns:a16="http://schemas.microsoft.com/office/drawing/2014/main" xmlns="" id="{0A9C1B04-493F-114A-027B-67EE44EF1A3E}"/>
                </a:ext>
              </a:extLst>
            </p:cNvPr>
            <p:cNvGrpSpPr/>
            <p:nvPr/>
          </p:nvGrpSpPr>
          <p:grpSpPr>
            <a:xfrm>
              <a:off x="4153696" y="3011262"/>
              <a:ext cx="1220716" cy="1859387"/>
              <a:chOff x="2633815" y="3320181"/>
              <a:chExt cx="1220716" cy="1859387"/>
            </a:xfrm>
          </p:grpSpPr>
          <p:sp>
            <p:nvSpPr>
              <p:cNvPr id="80" name="Freeform 6">
                <a:extLst>
                  <a:ext uri="{FF2B5EF4-FFF2-40B4-BE49-F238E27FC236}">
                    <a16:creationId xmlns:a16="http://schemas.microsoft.com/office/drawing/2014/main" xmlns="" id="{90984186-01CE-7B1B-97FB-41383FCCA771}"/>
                  </a:ext>
                </a:extLst>
              </p:cNvPr>
              <p:cNvSpPr/>
              <p:nvPr/>
            </p:nvSpPr>
            <p:spPr>
              <a:xfrm>
                <a:off x="2633815"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81" name="Freeform: Shape 80">
                <a:extLst>
                  <a:ext uri="{FF2B5EF4-FFF2-40B4-BE49-F238E27FC236}">
                    <a16:creationId xmlns:a16="http://schemas.microsoft.com/office/drawing/2014/main" xmlns="" id="{1197B10C-10B1-F290-690C-612B2746A0DF}"/>
                  </a:ext>
                </a:extLst>
              </p:cNvPr>
              <p:cNvSpPr/>
              <p:nvPr/>
            </p:nvSpPr>
            <p:spPr>
              <a:xfrm>
                <a:off x="2645257"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78" name="TextBox 27">
              <a:extLst>
                <a:ext uri="{FF2B5EF4-FFF2-40B4-BE49-F238E27FC236}">
                  <a16:creationId xmlns:a16="http://schemas.microsoft.com/office/drawing/2014/main" xmlns="" id="{B0D3E37A-2817-4648-9C96-B05D1C5BB77E}"/>
                </a:ext>
              </a:extLst>
            </p:cNvPr>
            <p:cNvSpPr txBox="1"/>
            <p:nvPr/>
          </p:nvSpPr>
          <p:spPr>
            <a:xfrm rot="10800000" flipV="1">
              <a:off x="3992520" y="4953566"/>
              <a:ext cx="1441062"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المرونة والتكيّف</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79" name="TextBox 78">
              <a:extLst>
                <a:ext uri="{FF2B5EF4-FFF2-40B4-BE49-F238E27FC236}">
                  <a16:creationId xmlns:a16="http://schemas.microsoft.com/office/drawing/2014/main" xmlns="" id="{46A752EC-A356-A380-23E6-376D20552E08}"/>
                </a:ext>
              </a:extLst>
            </p:cNvPr>
            <p:cNvSpPr txBox="1"/>
            <p:nvPr/>
          </p:nvSpPr>
          <p:spPr>
            <a:xfrm>
              <a:off x="4602718" y="3390325"/>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06</a:t>
              </a:r>
            </a:p>
          </p:txBody>
        </p:sp>
      </p:grpSp>
      <p:grpSp>
        <p:nvGrpSpPr>
          <p:cNvPr id="82" name="Group 81">
            <a:extLst>
              <a:ext uri="{FF2B5EF4-FFF2-40B4-BE49-F238E27FC236}">
                <a16:creationId xmlns:a16="http://schemas.microsoft.com/office/drawing/2014/main" xmlns="" id="{281FDA97-73C8-6D89-87E9-3C00AE68A96A}"/>
              </a:ext>
            </a:extLst>
          </p:cNvPr>
          <p:cNvGrpSpPr/>
          <p:nvPr/>
        </p:nvGrpSpPr>
        <p:grpSpPr>
          <a:xfrm>
            <a:off x="2765675" y="2136311"/>
            <a:ext cx="1823963" cy="2508588"/>
            <a:chOff x="2967681" y="1317767"/>
            <a:chExt cx="1823963" cy="2508588"/>
          </a:xfrm>
        </p:grpSpPr>
        <p:grpSp>
          <p:nvGrpSpPr>
            <p:cNvPr id="83" name="Group 82">
              <a:extLst>
                <a:ext uri="{FF2B5EF4-FFF2-40B4-BE49-F238E27FC236}">
                  <a16:creationId xmlns:a16="http://schemas.microsoft.com/office/drawing/2014/main" xmlns="" id="{623854A7-CC1E-07CA-6BD9-11B558B62308}"/>
                </a:ext>
              </a:extLst>
            </p:cNvPr>
            <p:cNvGrpSpPr/>
            <p:nvPr/>
          </p:nvGrpSpPr>
          <p:grpSpPr>
            <a:xfrm>
              <a:off x="3269271" y="1968756"/>
              <a:ext cx="1220716" cy="1857599"/>
              <a:chOff x="1749390" y="2277675"/>
              <a:chExt cx="1220716" cy="1857599"/>
            </a:xfrm>
          </p:grpSpPr>
          <p:sp>
            <p:nvSpPr>
              <p:cNvPr id="126" name="Freeform 4">
                <a:extLst>
                  <a:ext uri="{FF2B5EF4-FFF2-40B4-BE49-F238E27FC236}">
                    <a16:creationId xmlns:a16="http://schemas.microsoft.com/office/drawing/2014/main" xmlns="" id="{52BA0C94-5F60-215C-570C-D442CFA31657}"/>
                  </a:ext>
                </a:extLst>
              </p:cNvPr>
              <p:cNvSpPr/>
              <p:nvPr/>
            </p:nvSpPr>
            <p:spPr>
              <a:xfrm>
                <a:off x="174939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127" name="Freeform 3">
                <a:extLst>
                  <a:ext uri="{FF2B5EF4-FFF2-40B4-BE49-F238E27FC236}">
                    <a16:creationId xmlns:a16="http://schemas.microsoft.com/office/drawing/2014/main" xmlns="" id="{34BAB4DF-1945-003B-AD6E-2F4039C12729}"/>
                  </a:ext>
                </a:extLst>
              </p:cNvPr>
              <p:cNvSpPr/>
              <p:nvPr/>
            </p:nvSpPr>
            <p:spPr>
              <a:xfrm rot="10800000">
                <a:off x="1761741"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84" name="TextBox 27">
              <a:extLst>
                <a:ext uri="{FF2B5EF4-FFF2-40B4-BE49-F238E27FC236}">
                  <a16:creationId xmlns:a16="http://schemas.microsoft.com/office/drawing/2014/main" xmlns="" id="{C4182823-C278-9751-F413-B0EC375B6C4E}"/>
                </a:ext>
              </a:extLst>
            </p:cNvPr>
            <p:cNvSpPr txBox="1"/>
            <p:nvPr/>
          </p:nvSpPr>
          <p:spPr>
            <a:xfrm rot="10800000" flipV="1">
              <a:off x="2967681" y="1317767"/>
              <a:ext cx="1823963"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الالتزام بالأخلاقيات المهنية والقوانين</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125" name="TextBox 48">
              <a:extLst>
                <a:ext uri="{FF2B5EF4-FFF2-40B4-BE49-F238E27FC236}">
                  <a16:creationId xmlns:a16="http://schemas.microsoft.com/office/drawing/2014/main" xmlns="" id="{EA36F4EE-F504-0F04-2D6E-127ADC281891}"/>
                </a:ext>
              </a:extLst>
            </p:cNvPr>
            <p:cNvSpPr txBox="1"/>
            <p:nvPr/>
          </p:nvSpPr>
          <p:spPr>
            <a:xfrm>
              <a:off x="3692792" y="298272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07</a:t>
              </a:r>
            </a:p>
          </p:txBody>
        </p:sp>
      </p:grpSp>
      <p:grpSp>
        <p:nvGrpSpPr>
          <p:cNvPr id="128" name="Group 127">
            <a:extLst>
              <a:ext uri="{FF2B5EF4-FFF2-40B4-BE49-F238E27FC236}">
                <a16:creationId xmlns:a16="http://schemas.microsoft.com/office/drawing/2014/main" xmlns="" id="{150B7228-FF69-99FE-2412-E9EC631C0B5C}"/>
              </a:ext>
            </a:extLst>
          </p:cNvPr>
          <p:cNvGrpSpPr/>
          <p:nvPr/>
        </p:nvGrpSpPr>
        <p:grpSpPr>
          <a:xfrm>
            <a:off x="2020472" y="3829806"/>
            <a:ext cx="1613680" cy="2615363"/>
            <a:chOff x="2222478" y="3011262"/>
            <a:chExt cx="1613680" cy="2615363"/>
          </a:xfrm>
        </p:grpSpPr>
        <p:grpSp>
          <p:nvGrpSpPr>
            <p:cNvPr id="129" name="Group 128">
              <a:extLst>
                <a:ext uri="{FF2B5EF4-FFF2-40B4-BE49-F238E27FC236}">
                  <a16:creationId xmlns:a16="http://schemas.microsoft.com/office/drawing/2014/main" xmlns="" id="{89BCCAAB-733C-F971-1CEC-996377CB980E}"/>
                </a:ext>
              </a:extLst>
            </p:cNvPr>
            <p:cNvGrpSpPr/>
            <p:nvPr/>
          </p:nvGrpSpPr>
          <p:grpSpPr>
            <a:xfrm>
              <a:off x="2383653" y="3011262"/>
              <a:ext cx="1220716" cy="1859387"/>
              <a:chOff x="863772" y="3320181"/>
              <a:chExt cx="1220716" cy="1859387"/>
            </a:xfrm>
          </p:grpSpPr>
          <p:sp>
            <p:nvSpPr>
              <p:cNvPr id="132" name="Freeform 2">
                <a:extLst>
                  <a:ext uri="{FF2B5EF4-FFF2-40B4-BE49-F238E27FC236}">
                    <a16:creationId xmlns:a16="http://schemas.microsoft.com/office/drawing/2014/main" xmlns="" id="{CA98811C-5F23-1C67-2B51-3FF477E913C7}"/>
                  </a:ext>
                </a:extLst>
              </p:cNvPr>
              <p:cNvSpPr/>
              <p:nvPr/>
            </p:nvSpPr>
            <p:spPr>
              <a:xfrm>
                <a:off x="86377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133" name="Freeform: Shape 132">
                <a:extLst>
                  <a:ext uri="{FF2B5EF4-FFF2-40B4-BE49-F238E27FC236}">
                    <a16:creationId xmlns:a16="http://schemas.microsoft.com/office/drawing/2014/main" xmlns="" id="{3C973499-1BCA-79EC-8B0D-69781C89E660}"/>
                  </a:ext>
                </a:extLst>
              </p:cNvPr>
              <p:cNvSpPr/>
              <p:nvPr/>
            </p:nvSpPr>
            <p:spPr>
              <a:xfrm>
                <a:off x="87449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wrap="square" rtlCol="0" anchor="ctr">
                <a:noAutofit/>
              </a:bodyPr>
              <a:lstStyle/>
              <a:p>
                <a:endParaRPr lang="en-US" b="1">
                  <a:latin typeface="Adobe Arabic" panose="02040503050201020203" pitchFamily="18" charset="-78"/>
                  <a:cs typeface="Adobe Arabic" panose="02040503050201020203" pitchFamily="18" charset="-78"/>
                </a:endParaRPr>
              </a:p>
            </p:txBody>
          </p:sp>
        </p:grpSp>
        <p:sp>
          <p:nvSpPr>
            <p:cNvPr id="130" name="TextBox 27">
              <a:extLst>
                <a:ext uri="{FF2B5EF4-FFF2-40B4-BE49-F238E27FC236}">
                  <a16:creationId xmlns:a16="http://schemas.microsoft.com/office/drawing/2014/main" xmlns="" id="{2023B511-41A6-E2B0-F462-419385AD1C3A}"/>
                </a:ext>
              </a:extLst>
            </p:cNvPr>
            <p:cNvSpPr txBox="1"/>
            <p:nvPr/>
          </p:nvSpPr>
          <p:spPr>
            <a:xfrm rot="10800000" flipV="1">
              <a:off x="2222478" y="4897195"/>
              <a:ext cx="1613680"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التوازن بين الحياة الشخصية والمهنية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131" name="TextBox 48">
              <a:extLst>
                <a:ext uri="{FF2B5EF4-FFF2-40B4-BE49-F238E27FC236}">
                  <a16:creationId xmlns:a16="http://schemas.microsoft.com/office/drawing/2014/main" xmlns="" id="{466163B9-B2B2-492E-DB44-938C9C1DE837}"/>
                </a:ext>
              </a:extLst>
            </p:cNvPr>
            <p:cNvSpPr txBox="1"/>
            <p:nvPr/>
          </p:nvSpPr>
          <p:spPr>
            <a:xfrm>
              <a:off x="2820521"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08</a:t>
              </a:r>
            </a:p>
          </p:txBody>
        </p:sp>
      </p:grpSp>
    </p:spTree>
    <p:extLst>
      <p:ext uri="{BB962C8B-B14F-4D97-AF65-F5344CB8AC3E}">
        <p14:creationId xmlns:p14="http://schemas.microsoft.com/office/powerpoint/2010/main" val="1714015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anim calcmode="lin" valueType="num">
                                      <p:cBhvr>
                                        <p:cTn id="36" dur="1000" fill="hold"/>
                                        <p:tgtEl>
                                          <p:spTgt spid="70"/>
                                        </p:tgtEl>
                                        <p:attrNameLst>
                                          <p:attrName>ppt_x</p:attrName>
                                        </p:attrNameLst>
                                      </p:cBhvr>
                                      <p:tavLst>
                                        <p:tav tm="0">
                                          <p:val>
                                            <p:strVal val="#ppt_x"/>
                                          </p:val>
                                        </p:tav>
                                        <p:tav tm="100000">
                                          <p:val>
                                            <p:strVal val="#ppt_x"/>
                                          </p:val>
                                        </p:tav>
                                      </p:tavLst>
                                    </p:anim>
                                    <p:anim calcmode="lin" valueType="num">
                                      <p:cBhvr>
                                        <p:cTn id="37"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1000"/>
                                        <p:tgtEl>
                                          <p:spTgt spid="76"/>
                                        </p:tgtEl>
                                      </p:cBhvr>
                                    </p:animEffect>
                                    <p:anim calcmode="lin" valueType="num">
                                      <p:cBhvr>
                                        <p:cTn id="43" dur="1000" fill="hold"/>
                                        <p:tgtEl>
                                          <p:spTgt spid="76"/>
                                        </p:tgtEl>
                                        <p:attrNameLst>
                                          <p:attrName>ppt_x</p:attrName>
                                        </p:attrNameLst>
                                      </p:cBhvr>
                                      <p:tavLst>
                                        <p:tav tm="0">
                                          <p:val>
                                            <p:strVal val="#ppt_x"/>
                                          </p:val>
                                        </p:tav>
                                        <p:tav tm="100000">
                                          <p:val>
                                            <p:strVal val="#ppt_x"/>
                                          </p:val>
                                        </p:tav>
                                      </p:tavLst>
                                    </p:anim>
                                    <p:anim calcmode="lin" valueType="num">
                                      <p:cBhvr>
                                        <p:cTn id="44"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1000"/>
                                        <p:tgtEl>
                                          <p:spTgt spid="82"/>
                                        </p:tgtEl>
                                      </p:cBhvr>
                                    </p:animEffect>
                                    <p:anim calcmode="lin" valueType="num">
                                      <p:cBhvr>
                                        <p:cTn id="50" dur="1000" fill="hold"/>
                                        <p:tgtEl>
                                          <p:spTgt spid="82"/>
                                        </p:tgtEl>
                                        <p:attrNameLst>
                                          <p:attrName>ppt_x</p:attrName>
                                        </p:attrNameLst>
                                      </p:cBhvr>
                                      <p:tavLst>
                                        <p:tav tm="0">
                                          <p:val>
                                            <p:strVal val="#ppt_x"/>
                                          </p:val>
                                        </p:tav>
                                        <p:tav tm="100000">
                                          <p:val>
                                            <p:strVal val="#ppt_x"/>
                                          </p:val>
                                        </p:tav>
                                      </p:tavLst>
                                    </p:anim>
                                    <p:anim calcmode="lin" valueType="num">
                                      <p:cBhvr>
                                        <p:cTn id="51"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28"/>
                                        </p:tgtEl>
                                        <p:attrNameLst>
                                          <p:attrName>style.visibility</p:attrName>
                                        </p:attrNameLst>
                                      </p:cBhvr>
                                      <p:to>
                                        <p:strVal val="visible"/>
                                      </p:to>
                                    </p:set>
                                    <p:animEffect transition="in" filter="fade">
                                      <p:cBhvr>
                                        <p:cTn id="56" dur="1000"/>
                                        <p:tgtEl>
                                          <p:spTgt spid="128"/>
                                        </p:tgtEl>
                                      </p:cBhvr>
                                    </p:animEffect>
                                    <p:anim calcmode="lin" valueType="num">
                                      <p:cBhvr>
                                        <p:cTn id="57" dur="1000" fill="hold"/>
                                        <p:tgtEl>
                                          <p:spTgt spid="128"/>
                                        </p:tgtEl>
                                        <p:attrNameLst>
                                          <p:attrName>ppt_x</p:attrName>
                                        </p:attrNameLst>
                                      </p:cBhvr>
                                      <p:tavLst>
                                        <p:tav tm="0">
                                          <p:val>
                                            <p:strVal val="#ppt_x"/>
                                          </p:val>
                                        </p:tav>
                                        <p:tav tm="100000">
                                          <p:val>
                                            <p:strVal val="#ppt_x"/>
                                          </p:val>
                                        </p:tav>
                                      </p:tavLst>
                                    </p:anim>
                                    <p:anim calcmode="lin" valueType="num">
                                      <p:cBhvr>
                                        <p:cTn id="58" dur="10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xmlns="" id="{EEE2C958-554C-43B6-AD84-5BFB102BB0C5}"/>
              </a:ext>
            </a:extLst>
          </p:cNvPr>
          <p:cNvSpPr txBox="1"/>
          <p:nvPr/>
        </p:nvSpPr>
        <p:spPr>
          <a:xfrm>
            <a:off x="1299410" y="3146376"/>
            <a:ext cx="5021179"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مجموعتك أبرز التحديات التي قد تواجه الموظف في تحقيق التوازن بين حقوقه وواجباته. واقترح حلولاً للتغلّب عليها</a:t>
            </a:r>
            <a:r>
              <a:rPr lang="ar-SA" dirty="0"/>
              <a:t>.</a:t>
            </a:r>
            <a:endParaRPr lang="en-US" dirty="0"/>
          </a:p>
        </p:txBody>
      </p:sp>
      <p:pic>
        <p:nvPicPr>
          <p:cNvPr id="3" name="Picture 2">
            <a:extLst>
              <a:ext uri="{FF2B5EF4-FFF2-40B4-BE49-F238E27FC236}">
                <a16:creationId xmlns:a16="http://schemas.microsoft.com/office/drawing/2014/main" xmlns="" id="{20AD76A7-980C-B573-8706-8024837B696F}"/>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564490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خلق قنوات تواصل مفتوحة وفعّالة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xmlns="" id="{D45FD2C5-F53F-256C-57D7-162D0C09A69A}"/>
              </a:ext>
            </a:extLst>
          </p:cNvPr>
          <p:cNvGrpSpPr/>
          <p:nvPr/>
        </p:nvGrpSpPr>
        <p:grpSpPr>
          <a:xfrm>
            <a:off x="6539919" y="2374231"/>
            <a:ext cx="3270885" cy="1197087"/>
            <a:chOff x="6647666" y="107180"/>
            <a:chExt cx="3270885" cy="1197087"/>
          </a:xfrm>
        </p:grpSpPr>
        <p:grpSp>
          <p:nvGrpSpPr>
            <p:cNvPr id="8" name="Group 7">
              <a:extLst>
                <a:ext uri="{FF2B5EF4-FFF2-40B4-BE49-F238E27FC236}">
                  <a16:creationId xmlns:a16="http://schemas.microsoft.com/office/drawing/2014/main" xmlns="" id="{B27895DA-5A90-53F4-22F6-87E464BE7775}"/>
                </a:ext>
              </a:extLst>
            </p:cNvPr>
            <p:cNvGrpSpPr/>
            <p:nvPr/>
          </p:nvGrpSpPr>
          <p:grpSpPr>
            <a:xfrm flipH="1">
              <a:off x="6647666" y="107180"/>
              <a:ext cx="3270885" cy="1197087"/>
              <a:chOff x="1849755" y="1502969"/>
              <a:chExt cx="6459910" cy="2305216"/>
            </a:xfrm>
          </p:grpSpPr>
          <p:sp>
            <p:nvSpPr>
              <p:cNvPr id="10" name="Freeform: Shape 9">
                <a:extLst>
                  <a:ext uri="{FF2B5EF4-FFF2-40B4-BE49-F238E27FC236}">
                    <a16:creationId xmlns:a16="http://schemas.microsoft.com/office/drawing/2014/main" xmlns="" id="{F45F3DCA-E565-D464-98D9-861BAA38E654}"/>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150B0A82-8DCF-DF3E-8A84-292D4827621C}"/>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E69C52C1-5710-58DA-7566-0564A455ACA0}"/>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ACCCE"/>
              </a:solidFill>
              <a:ln w="39746"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F9B4D52D-1256-9414-8321-3D8B98488110}"/>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14" name="TextBox 13">
                <a:extLst>
                  <a:ext uri="{FF2B5EF4-FFF2-40B4-BE49-F238E27FC236}">
                    <a16:creationId xmlns:a16="http://schemas.microsoft.com/office/drawing/2014/main" xmlns="" id="{47C859AE-C7A9-BA0A-67F6-2B6132315DC1}"/>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01</a:t>
                </a:r>
              </a:p>
            </p:txBody>
          </p:sp>
        </p:grpSp>
        <p:sp>
          <p:nvSpPr>
            <p:cNvPr id="9" name="TextBox 8">
              <a:extLst>
                <a:ext uri="{FF2B5EF4-FFF2-40B4-BE49-F238E27FC236}">
                  <a16:creationId xmlns:a16="http://schemas.microsoft.com/office/drawing/2014/main" xmlns="" id="{8E1A3BA8-2CB9-7AFC-9650-A89E8886E76F}"/>
                </a:ext>
              </a:extLst>
            </p:cNvPr>
            <p:cNvSpPr txBox="1"/>
            <p:nvPr/>
          </p:nvSpPr>
          <p:spPr>
            <a:xfrm>
              <a:off x="6871506" y="800521"/>
              <a:ext cx="2823204"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تشجيع ثقافة التواصل الشفاف</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xmlns="" id="{DF74D04B-DDF2-0CC9-22AD-7E8CFC93AB5A}"/>
              </a:ext>
            </a:extLst>
          </p:cNvPr>
          <p:cNvGrpSpPr/>
          <p:nvPr/>
        </p:nvGrpSpPr>
        <p:grpSpPr>
          <a:xfrm flipH="1">
            <a:off x="2942731" y="3102062"/>
            <a:ext cx="3270885" cy="1197087"/>
            <a:chOff x="6647666" y="1433757"/>
            <a:chExt cx="3270885" cy="1197087"/>
          </a:xfrm>
        </p:grpSpPr>
        <p:grpSp>
          <p:nvGrpSpPr>
            <p:cNvPr id="16" name="Group 15">
              <a:extLst>
                <a:ext uri="{FF2B5EF4-FFF2-40B4-BE49-F238E27FC236}">
                  <a16:creationId xmlns:a16="http://schemas.microsoft.com/office/drawing/2014/main" xmlns="" id="{3049B013-9AA4-AE5A-37B8-D9C70AD28F2F}"/>
                </a:ext>
              </a:extLst>
            </p:cNvPr>
            <p:cNvGrpSpPr/>
            <p:nvPr/>
          </p:nvGrpSpPr>
          <p:grpSpPr>
            <a:xfrm flipH="1">
              <a:off x="6647666" y="1433757"/>
              <a:ext cx="3270885" cy="1197087"/>
              <a:chOff x="1849755" y="1502969"/>
              <a:chExt cx="6459910" cy="2305216"/>
            </a:xfrm>
          </p:grpSpPr>
          <p:sp>
            <p:nvSpPr>
              <p:cNvPr id="18" name="Freeform: Shape 17">
                <a:extLst>
                  <a:ext uri="{FF2B5EF4-FFF2-40B4-BE49-F238E27FC236}">
                    <a16:creationId xmlns:a16="http://schemas.microsoft.com/office/drawing/2014/main" xmlns="" id="{74112639-A930-EB61-8517-AC0ED400B983}"/>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xmlns="" id="{0B380C3A-1F64-A30A-24BB-DCEF4D6CC291}"/>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BF145877-18CE-86C8-C4E4-20AAAAD3C275}"/>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912FFE4D-EB67-31BF-3F20-10B6464082F5}"/>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31" name="TextBox 30">
                <a:extLst>
                  <a:ext uri="{FF2B5EF4-FFF2-40B4-BE49-F238E27FC236}">
                    <a16:creationId xmlns:a16="http://schemas.microsoft.com/office/drawing/2014/main" xmlns="" id="{55F1F74A-CEC5-253C-E703-A6E65F5E9A98}"/>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02</a:t>
                </a:r>
              </a:p>
            </p:txBody>
          </p:sp>
        </p:grpSp>
        <p:sp>
          <p:nvSpPr>
            <p:cNvPr id="17" name="TextBox 16">
              <a:extLst>
                <a:ext uri="{FF2B5EF4-FFF2-40B4-BE49-F238E27FC236}">
                  <a16:creationId xmlns:a16="http://schemas.microsoft.com/office/drawing/2014/main" xmlns="" id="{304A965B-A30B-8845-8248-FEEDD9225610}"/>
                </a:ext>
              </a:extLst>
            </p:cNvPr>
            <p:cNvSpPr txBox="1"/>
            <p:nvPr/>
          </p:nvSpPr>
          <p:spPr>
            <a:xfrm>
              <a:off x="6871506" y="2099707"/>
              <a:ext cx="2823204"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استخدام أدوات التواصل الحديثة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xmlns="" id="{E198E739-66FD-86B0-CB99-7D1A6DBEAFEE}"/>
              </a:ext>
            </a:extLst>
          </p:cNvPr>
          <p:cNvGrpSpPr/>
          <p:nvPr/>
        </p:nvGrpSpPr>
        <p:grpSpPr>
          <a:xfrm>
            <a:off x="6532910" y="3778974"/>
            <a:ext cx="3270885" cy="1197087"/>
            <a:chOff x="6647666" y="2760334"/>
            <a:chExt cx="3270885" cy="1197087"/>
          </a:xfrm>
        </p:grpSpPr>
        <p:grpSp>
          <p:nvGrpSpPr>
            <p:cNvPr id="33" name="Group 32">
              <a:extLst>
                <a:ext uri="{FF2B5EF4-FFF2-40B4-BE49-F238E27FC236}">
                  <a16:creationId xmlns:a16="http://schemas.microsoft.com/office/drawing/2014/main" xmlns="" id="{02DD480F-CBCF-429D-122F-7DA07F43BC58}"/>
                </a:ext>
              </a:extLst>
            </p:cNvPr>
            <p:cNvGrpSpPr/>
            <p:nvPr/>
          </p:nvGrpSpPr>
          <p:grpSpPr>
            <a:xfrm flipH="1">
              <a:off x="6647666" y="2760334"/>
              <a:ext cx="3270885" cy="1197087"/>
              <a:chOff x="1849755" y="1502969"/>
              <a:chExt cx="6459910" cy="2305216"/>
            </a:xfrm>
          </p:grpSpPr>
          <p:sp>
            <p:nvSpPr>
              <p:cNvPr id="35" name="Freeform: Shape 34">
                <a:extLst>
                  <a:ext uri="{FF2B5EF4-FFF2-40B4-BE49-F238E27FC236}">
                    <a16:creationId xmlns:a16="http://schemas.microsoft.com/office/drawing/2014/main" xmlns="" id="{F83627DC-F92C-A540-F83F-705EAD631235}"/>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xmlns="" id="{965AD0ED-CF34-D682-EDB8-4E2368C8553C}"/>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xmlns="" id="{233CE9B0-0C52-2B3D-42A8-B0DB3AAF39F1}"/>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xmlns="" id="{67A8560D-ED79-2541-6FD5-234611F9143D}"/>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39" name="TextBox 38">
                <a:extLst>
                  <a:ext uri="{FF2B5EF4-FFF2-40B4-BE49-F238E27FC236}">
                    <a16:creationId xmlns:a16="http://schemas.microsoft.com/office/drawing/2014/main" xmlns="" id="{34181468-2665-5BC5-A6B7-A8870636D000}"/>
                  </a:ext>
                </a:extLst>
              </p:cNvPr>
              <p:cNvSpPr txBox="1"/>
              <p:nvPr/>
            </p:nvSpPr>
            <p:spPr>
              <a:xfrm>
                <a:off x="2004111" y="1502969"/>
                <a:ext cx="978337" cy="606831"/>
              </a:xfrm>
              <a:prstGeom prst="rect">
                <a:avLst/>
              </a:prstGeom>
              <a:noFill/>
            </p:spPr>
            <p:txBody>
              <a:bodyPr wrap="square" rtlCol="0">
                <a:spAutoFit/>
              </a:bodyPr>
              <a:lstStyle/>
              <a:p>
                <a:pPr algn="l"/>
                <a:r>
                  <a:rPr lang="en-US" sz="2000" spc="0" baseline="0">
                    <a:ln/>
                    <a:solidFill>
                      <a:srgbClr val="FFFFFF"/>
                    </a:solidFill>
                    <a:latin typeface="Arial"/>
                    <a:cs typeface="Arial"/>
                    <a:sym typeface="Arial"/>
                    <a:rtl val="0"/>
                  </a:rPr>
                  <a:t>03</a:t>
                </a:r>
              </a:p>
            </p:txBody>
          </p:sp>
        </p:grpSp>
        <p:sp>
          <p:nvSpPr>
            <p:cNvPr id="34" name="TextBox 33">
              <a:extLst>
                <a:ext uri="{FF2B5EF4-FFF2-40B4-BE49-F238E27FC236}">
                  <a16:creationId xmlns:a16="http://schemas.microsoft.com/office/drawing/2014/main" xmlns="" id="{B140BE6F-9234-D50E-4CEA-3B498D1E0234}"/>
                </a:ext>
              </a:extLst>
            </p:cNvPr>
            <p:cNvSpPr txBox="1"/>
            <p:nvPr/>
          </p:nvSpPr>
          <p:spPr>
            <a:xfrm>
              <a:off x="6871506" y="3454206"/>
              <a:ext cx="2823204"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عقد اجتماعات دورية ومحددة الأهداف</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xmlns="" id="{CB362027-C69A-DA57-5C76-C568B861AC59}"/>
              </a:ext>
            </a:extLst>
          </p:cNvPr>
          <p:cNvGrpSpPr/>
          <p:nvPr/>
        </p:nvGrpSpPr>
        <p:grpSpPr>
          <a:xfrm flipH="1">
            <a:off x="2954150" y="4606667"/>
            <a:ext cx="3270885" cy="1197087"/>
            <a:chOff x="6647666" y="4086911"/>
            <a:chExt cx="3270885" cy="1197087"/>
          </a:xfrm>
        </p:grpSpPr>
        <p:grpSp>
          <p:nvGrpSpPr>
            <p:cNvPr id="41" name="Group 40">
              <a:extLst>
                <a:ext uri="{FF2B5EF4-FFF2-40B4-BE49-F238E27FC236}">
                  <a16:creationId xmlns:a16="http://schemas.microsoft.com/office/drawing/2014/main" xmlns="" id="{87F6A58A-44D3-6BF3-1907-A870FB7E3F9D}"/>
                </a:ext>
              </a:extLst>
            </p:cNvPr>
            <p:cNvGrpSpPr/>
            <p:nvPr/>
          </p:nvGrpSpPr>
          <p:grpSpPr>
            <a:xfrm flipH="1">
              <a:off x="6647666" y="4086911"/>
              <a:ext cx="3270885" cy="1197087"/>
              <a:chOff x="1849755" y="1502969"/>
              <a:chExt cx="6459910" cy="2305216"/>
            </a:xfrm>
          </p:grpSpPr>
          <p:sp>
            <p:nvSpPr>
              <p:cNvPr id="43" name="Freeform: Shape 42">
                <a:extLst>
                  <a:ext uri="{FF2B5EF4-FFF2-40B4-BE49-F238E27FC236}">
                    <a16:creationId xmlns:a16="http://schemas.microsoft.com/office/drawing/2014/main" xmlns="" id="{B9E595C0-C69C-02CB-ECB9-CC727DB67EEE}"/>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6D1AA7C2-2F2D-CED2-AAA1-A0397D451AEC}"/>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xmlns="" id="{314E683A-8D0D-95C6-BCEF-F6153EC47816}"/>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xmlns="" id="{709A52B4-CD8E-7165-B6A8-EA8F0E6605D4}"/>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47" name="TextBox 46">
                <a:extLst>
                  <a:ext uri="{FF2B5EF4-FFF2-40B4-BE49-F238E27FC236}">
                    <a16:creationId xmlns:a16="http://schemas.microsoft.com/office/drawing/2014/main" xmlns="" id="{83DC84EF-7113-13EA-8C24-BF55E1DF0CC1}"/>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04</a:t>
                </a:r>
              </a:p>
            </p:txBody>
          </p:sp>
        </p:grpSp>
        <p:sp>
          <p:nvSpPr>
            <p:cNvPr id="42" name="TextBox 41">
              <a:extLst>
                <a:ext uri="{FF2B5EF4-FFF2-40B4-BE49-F238E27FC236}">
                  <a16:creationId xmlns:a16="http://schemas.microsoft.com/office/drawing/2014/main" xmlns="" id="{704C09B4-36B6-B21E-FE85-2A170A4C1947}"/>
                </a:ext>
              </a:extLst>
            </p:cNvPr>
            <p:cNvSpPr txBox="1"/>
            <p:nvPr/>
          </p:nvSpPr>
          <p:spPr>
            <a:xfrm>
              <a:off x="6759585" y="4766574"/>
              <a:ext cx="3047045"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فتح قنوات لتغذية راجعة مستمرة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0610044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خلق قنوات تواصل مفتوحة وفعّالة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xmlns="" id="{5A57DBCB-AC59-7340-41EB-333DA2136A3E}"/>
              </a:ext>
            </a:extLst>
          </p:cNvPr>
          <p:cNvGrpSpPr/>
          <p:nvPr/>
        </p:nvGrpSpPr>
        <p:grpSpPr>
          <a:xfrm>
            <a:off x="6121000" y="2429057"/>
            <a:ext cx="3270885" cy="1197087"/>
            <a:chOff x="6647666" y="107180"/>
            <a:chExt cx="3270885" cy="1197087"/>
          </a:xfrm>
        </p:grpSpPr>
        <p:grpSp>
          <p:nvGrpSpPr>
            <p:cNvPr id="3" name="Group 2">
              <a:extLst>
                <a:ext uri="{FF2B5EF4-FFF2-40B4-BE49-F238E27FC236}">
                  <a16:creationId xmlns:a16="http://schemas.microsoft.com/office/drawing/2014/main" xmlns="" id="{F5E94AA7-65D3-F04C-FF3B-B8918AC6548E}"/>
                </a:ext>
              </a:extLst>
            </p:cNvPr>
            <p:cNvGrpSpPr/>
            <p:nvPr/>
          </p:nvGrpSpPr>
          <p:grpSpPr>
            <a:xfrm flipH="1">
              <a:off x="6647666" y="107180"/>
              <a:ext cx="3270885" cy="1197087"/>
              <a:chOff x="1849755" y="1502969"/>
              <a:chExt cx="6459910" cy="2305216"/>
            </a:xfrm>
          </p:grpSpPr>
          <p:sp>
            <p:nvSpPr>
              <p:cNvPr id="9" name="Freeform: Shape 8">
                <a:extLst>
                  <a:ext uri="{FF2B5EF4-FFF2-40B4-BE49-F238E27FC236}">
                    <a16:creationId xmlns:a16="http://schemas.microsoft.com/office/drawing/2014/main" xmlns="" id="{A7C5AB90-9092-D0C5-B5D6-CC725C336444}"/>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DF1CE53A-02DF-3F6F-0FBE-6E4196CD91B6}"/>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D45522E4-4A70-8456-2A1F-2E051945D507}"/>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8A98B3BB-1F1B-EB11-2E5F-922F8F5646B6}"/>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dirty="0"/>
              </a:p>
            </p:txBody>
          </p:sp>
          <p:sp>
            <p:nvSpPr>
              <p:cNvPr id="13" name="TextBox 12">
                <a:extLst>
                  <a:ext uri="{FF2B5EF4-FFF2-40B4-BE49-F238E27FC236}">
                    <a16:creationId xmlns:a16="http://schemas.microsoft.com/office/drawing/2014/main" xmlns="" id="{0E06E6A5-D693-2C5F-0789-4C6418B1B83B}"/>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05</a:t>
                </a:r>
              </a:p>
            </p:txBody>
          </p:sp>
        </p:grpSp>
        <p:sp>
          <p:nvSpPr>
            <p:cNvPr id="8" name="TextBox 7">
              <a:extLst>
                <a:ext uri="{FF2B5EF4-FFF2-40B4-BE49-F238E27FC236}">
                  <a16:creationId xmlns:a16="http://schemas.microsoft.com/office/drawing/2014/main" xmlns="" id="{97C4D6FF-345A-E5E9-07A9-FD6022CCAA18}"/>
                </a:ext>
              </a:extLst>
            </p:cNvPr>
            <p:cNvSpPr txBox="1"/>
            <p:nvPr/>
          </p:nvSpPr>
          <p:spPr>
            <a:xfrm>
              <a:off x="6871506" y="800521"/>
              <a:ext cx="2823204"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تدريب الموظفين على مهارات التواصل</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xmlns="" id="{921E4D8F-22DB-8694-172C-33A7385E59C9}"/>
              </a:ext>
            </a:extLst>
          </p:cNvPr>
          <p:cNvGrpSpPr/>
          <p:nvPr/>
        </p:nvGrpSpPr>
        <p:grpSpPr>
          <a:xfrm flipH="1">
            <a:off x="2523812" y="3156888"/>
            <a:ext cx="3270885" cy="1197087"/>
            <a:chOff x="6647666" y="1433757"/>
            <a:chExt cx="3270885" cy="1197087"/>
          </a:xfrm>
        </p:grpSpPr>
        <p:grpSp>
          <p:nvGrpSpPr>
            <p:cNvPr id="15" name="Group 14">
              <a:extLst>
                <a:ext uri="{FF2B5EF4-FFF2-40B4-BE49-F238E27FC236}">
                  <a16:creationId xmlns:a16="http://schemas.microsoft.com/office/drawing/2014/main" xmlns="" id="{B4311103-9D8C-552E-78E1-C7E4244B71C1}"/>
                </a:ext>
              </a:extLst>
            </p:cNvPr>
            <p:cNvGrpSpPr/>
            <p:nvPr/>
          </p:nvGrpSpPr>
          <p:grpSpPr>
            <a:xfrm flipH="1">
              <a:off x="6647666" y="1433757"/>
              <a:ext cx="3270885" cy="1197087"/>
              <a:chOff x="1849755" y="1502969"/>
              <a:chExt cx="6459910" cy="2305216"/>
            </a:xfrm>
          </p:grpSpPr>
          <p:sp>
            <p:nvSpPr>
              <p:cNvPr id="17" name="Freeform: Shape 16">
                <a:extLst>
                  <a:ext uri="{FF2B5EF4-FFF2-40B4-BE49-F238E27FC236}">
                    <a16:creationId xmlns:a16="http://schemas.microsoft.com/office/drawing/2014/main" xmlns="" id="{743644E5-E539-2128-4DFC-1C4BBFAA2332}"/>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xmlns="" id="{0BBE319E-1BBA-B926-782F-6A210BD0DBCD}"/>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37F32A91-F940-63B1-23B2-33ED4EE71E9A}"/>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568C51B8-FDEA-4C1C-60E6-13C5959C4D44}"/>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29" name="TextBox 28">
                <a:extLst>
                  <a:ext uri="{FF2B5EF4-FFF2-40B4-BE49-F238E27FC236}">
                    <a16:creationId xmlns:a16="http://schemas.microsoft.com/office/drawing/2014/main" xmlns="" id="{3F5819DB-2E6F-0F82-F3BB-CE58E1BBE097}"/>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06</a:t>
                </a:r>
              </a:p>
            </p:txBody>
          </p:sp>
        </p:grpSp>
        <p:sp>
          <p:nvSpPr>
            <p:cNvPr id="16" name="TextBox 15">
              <a:extLst>
                <a:ext uri="{FF2B5EF4-FFF2-40B4-BE49-F238E27FC236}">
                  <a16:creationId xmlns:a16="http://schemas.microsoft.com/office/drawing/2014/main" xmlns="" id="{6B777143-DA9B-1F76-6845-31A2FB585111}"/>
                </a:ext>
              </a:extLst>
            </p:cNvPr>
            <p:cNvSpPr txBox="1"/>
            <p:nvPr/>
          </p:nvSpPr>
          <p:spPr>
            <a:xfrm>
              <a:off x="6871506" y="2099707"/>
              <a:ext cx="2823204"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استخدام قنوات تواصل متنوعة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xmlns="" id="{E7D39AEE-A98A-3EBA-70A3-D4E7ABAB9052}"/>
              </a:ext>
            </a:extLst>
          </p:cNvPr>
          <p:cNvGrpSpPr/>
          <p:nvPr/>
        </p:nvGrpSpPr>
        <p:grpSpPr>
          <a:xfrm>
            <a:off x="6046167" y="3833800"/>
            <a:ext cx="3366339" cy="1197087"/>
            <a:chOff x="6579842" y="2760334"/>
            <a:chExt cx="3366339" cy="1197087"/>
          </a:xfrm>
        </p:grpSpPr>
        <p:grpSp>
          <p:nvGrpSpPr>
            <p:cNvPr id="31" name="Group 30">
              <a:extLst>
                <a:ext uri="{FF2B5EF4-FFF2-40B4-BE49-F238E27FC236}">
                  <a16:creationId xmlns:a16="http://schemas.microsoft.com/office/drawing/2014/main" xmlns="" id="{78D751B9-B541-EEF3-CB76-A8328421E97F}"/>
                </a:ext>
              </a:extLst>
            </p:cNvPr>
            <p:cNvGrpSpPr/>
            <p:nvPr/>
          </p:nvGrpSpPr>
          <p:grpSpPr>
            <a:xfrm flipH="1">
              <a:off x="6647666" y="2760334"/>
              <a:ext cx="3270885" cy="1197087"/>
              <a:chOff x="1849755" y="1502969"/>
              <a:chExt cx="6459910" cy="2305216"/>
            </a:xfrm>
          </p:grpSpPr>
          <p:sp>
            <p:nvSpPr>
              <p:cNvPr id="33" name="Freeform: Shape 32">
                <a:extLst>
                  <a:ext uri="{FF2B5EF4-FFF2-40B4-BE49-F238E27FC236}">
                    <a16:creationId xmlns:a16="http://schemas.microsoft.com/office/drawing/2014/main" xmlns="" id="{B9B38A0F-40B0-CA13-0C09-D73EBE36064C}"/>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xmlns="" id="{AE8F00AB-D3C0-2503-45D2-F9ED11F9463F}"/>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ADEB1FF5-1513-2507-4253-F349EA59DB81}"/>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xmlns="" id="{3E5C5351-35EE-01FB-844D-D4EED88EA7EB}"/>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37" name="TextBox 36">
                <a:extLst>
                  <a:ext uri="{FF2B5EF4-FFF2-40B4-BE49-F238E27FC236}">
                    <a16:creationId xmlns:a16="http://schemas.microsoft.com/office/drawing/2014/main" xmlns="" id="{66610094-5F37-F008-4080-A088BA3E7F05}"/>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07</a:t>
                </a:r>
              </a:p>
            </p:txBody>
          </p:sp>
        </p:grpSp>
        <p:sp>
          <p:nvSpPr>
            <p:cNvPr id="32" name="TextBox 31">
              <a:extLst>
                <a:ext uri="{FF2B5EF4-FFF2-40B4-BE49-F238E27FC236}">
                  <a16:creationId xmlns:a16="http://schemas.microsoft.com/office/drawing/2014/main" xmlns="" id="{E0E4BA0D-8986-DF08-E490-CF52EC74B7FD}"/>
                </a:ext>
              </a:extLst>
            </p:cNvPr>
            <p:cNvSpPr txBox="1"/>
            <p:nvPr/>
          </p:nvSpPr>
          <p:spPr>
            <a:xfrm>
              <a:off x="6579842" y="3430842"/>
              <a:ext cx="3366339"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تشجيع التواصل غير الرسمي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xmlns="" id="{5C5A35C4-BE88-E98D-EDCD-E446498F79BA}"/>
              </a:ext>
            </a:extLst>
          </p:cNvPr>
          <p:cNvGrpSpPr/>
          <p:nvPr/>
        </p:nvGrpSpPr>
        <p:grpSpPr>
          <a:xfrm flipH="1">
            <a:off x="2535231" y="4661493"/>
            <a:ext cx="3270885" cy="1197087"/>
            <a:chOff x="6647666" y="4086911"/>
            <a:chExt cx="3270885" cy="1197087"/>
          </a:xfrm>
        </p:grpSpPr>
        <p:grpSp>
          <p:nvGrpSpPr>
            <p:cNvPr id="39" name="Group 38">
              <a:extLst>
                <a:ext uri="{FF2B5EF4-FFF2-40B4-BE49-F238E27FC236}">
                  <a16:creationId xmlns:a16="http://schemas.microsoft.com/office/drawing/2014/main" xmlns="" id="{B70FF341-589B-1EB2-B4E9-024E266D8C64}"/>
                </a:ext>
              </a:extLst>
            </p:cNvPr>
            <p:cNvGrpSpPr/>
            <p:nvPr/>
          </p:nvGrpSpPr>
          <p:grpSpPr>
            <a:xfrm flipH="1">
              <a:off x="6647666" y="4086911"/>
              <a:ext cx="3270885" cy="1197087"/>
              <a:chOff x="1849755" y="1502969"/>
              <a:chExt cx="6459910" cy="2305216"/>
            </a:xfrm>
          </p:grpSpPr>
          <p:sp>
            <p:nvSpPr>
              <p:cNvPr id="41" name="Freeform: Shape 40">
                <a:extLst>
                  <a:ext uri="{FF2B5EF4-FFF2-40B4-BE49-F238E27FC236}">
                    <a16:creationId xmlns:a16="http://schemas.microsoft.com/office/drawing/2014/main" xmlns="" id="{1D50ACF9-4CB0-40DB-5191-48C4A5EA0F6E}"/>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xmlns="" id="{6CF26455-F6E4-E179-CDFB-2B2B212004BB}"/>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F6789763-96F6-D9FE-A621-61989B26BAB5}"/>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C31E15A4-691B-0BEA-4E4D-304433408620}"/>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45" name="TextBox 44">
                <a:extLst>
                  <a:ext uri="{FF2B5EF4-FFF2-40B4-BE49-F238E27FC236}">
                    <a16:creationId xmlns:a16="http://schemas.microsoft.com/office/drawing/2014/main" xmlns="" id="{BF9904AC-BCA2-E452-31C4-BCFB55C7CFFD}"/>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08</a:t>
                </a:r>
              </a:p>
            </p:txBody>
          </p:sp>
        </p:grpSp>
        <p:sp>
          <p:nvSpPr>
            <p:cNvPr id="40" name="TextBox 39">
              <a:extLst>
                <a:ext uri="{FF2B5EF4-FFF2-40B4-BE49-F238E27FC236}">
                  <a16:creationId xmlns:a16="http://schemas.microsoft.com/office/drawing/2014/main" xmlns="" id="{D7BF3CD6-9FEF-9240-A6C8-E19BA5E87664}"/>
                </a:ext>
              </a:extLst>
            </p:cNvPr>
            <p:cNvSpPr txBox="1"/>
            <p:nvPr/>
          </p:nvSpPr>
          <p:spPr>
            <a:xfrm>
              <a:off x="6759585" y="4766574"/>
              <a:ext cx="3047045" cy="410882"/>
            </a:xfrm>
            <a:prstGeom prst="rect">
              <a:avLst/>
            </a:prstGeom>
            <a:noFill/>
          </p:spPr>
          <p:txBody>
            <a:bodyPr wrap="square">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إدارة النزاعات بحكمة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39459405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التعامل مع النزاعات المحتملة بطريقة مهنية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xmlns="" id="{611FC22F-0D94-324A-2C8E-92DF3651D620}"/>
              </a:ext>
            </a:extLst>
          </p:cNvPr>
          <p:cNvGrpSpPr/>
          <p:nvPr/>
        </p:nvGrpSpPr>
        <p:grpSpPr>
          <a:xfrm>
            <a:off x="6115970" y="2331519"/>
            <a:ext cx="3687117" cy="1307645"/>
            <a:chOff x="5850486" y="226685"/>
            <a:chExt cx="3353867" cy="1189457"/>
          </a:xfrm>
        </p:grpSpPr>
        <p:grpSp>
          <p:nvGrpSpPr>
            <p:cNvPr id="47" name="Graphic 2">
              <a:extLst>
                <a:ext uri="{FF2B5EF4-FFF2-40B4-BE49-F238E27FC236}">
                  <a16:creationId xmlns:a16="http://schemas.microsoft.com/office/drawing/2014/main" xmlns="" id="{DB468949-817B-EDDE-2713-AC59B916E446}"/>
                </a:ext>
              </a:extLst>
            </p:cNvPr>
            <p:cNvGrpSpPr/>
            <p:nvPr/>
          </p:nvGrpSpPr>
          <p:grpSpPr>
            <a:xfrm>
              <a:off x="5850486" y="226685"/>
              <a:ext cx="3353867" cy="1189457"/>
              <a:chOff x="7013241" y="475041"/>
              <a:chExt cx="3353867" cy="1189457"/>
            </a:xfrm>
          </p:grpSpPr>
          <p:sp>
            <p:nvSpPr>
              <p:cNvPr id="50" name="Freeform: Shape 49">
                <a:extLst>
                  <a:ext uri="{FF2B5EF4-FFF2-40B4-BE49-F238E27FC236}">
                    <a16:creationId xmlns:a16="http://schemas.microsoft.com/office/drawing/2014/main" xmlns="" id="{8CB89106-B627-3BB9-DBE8-B316491807B9}"/>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xmlns="" id="{2DAC1CBF-0F12-7098-5664-246EA4D052AC}"/>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xmlns="" id="{6AF93728-A2CF-B930-0BA0-260CA11C56C7}"/>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53" name="Graphic 2">
                <a:extLst>
                  <a:ext uri="{FF2B5EF4-FFF2-40B4-BE49-F238E27FC236}">
                    <a16:creationId xmlns:a16="http://schemas.microsoft.com/office/drawing/2014/main" xmlns="" id="{0BABC781-A4D0-52BD-0BF4-D5FAD2D70E5C}"/>
                  </a:ext>
                </a:extLst>
              </p:cNvPr>
              <p:cNvGrpSpPr/>
              <p:nvPr/>
            </p:nvGrpSpPr>
            <p:grpSpPr>
              <a:xfrm>
                <a:off x="9184965" y="478617"/>
                <a:ext cx="1182143" cy="1182143"/>
                <a:chOff x="9184965" y="478617"/>
                <a:chExt cx="1182143" cy="1182143"/>
              </a:xfrm>
            </p:grpSpPr>
            <p:sp>
              <p:nvSpPr>
                <p:cNvPr id="66" name="Freeform: Shape 65">
                  <a:extLst>
                    <a:ext uri="{FF2B5EF4-FFF2-40B4-BE49-F238E27FC236}">
                      <a16:creationId xmlns:a16="http://schemas.microsoft.com/office/drawing/2014/main" xmlns="" id="{8F33D88D-4696-5F2F-378C-0CB2A50217B6}"/>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xmlns="" id="{91E25574-9053-6A4A-AFCE-99E4D30B4E62}"/>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FFFFFF">
                    <a:alpha val="30000"/>
                  </a:srgbClr>
                </a:solidFill>
                <a:ln w="15136" cap="flat">
                  <a:solidFill>
                    <a:schemeClr val="tx1">
                      <a:alpha val="30000"/>
                    </a:schemeClr>
                  </a:solid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xmlns="" id="{EFF5FDA3-3EB5-361C-80F7-E30F99D5DE5C}"/>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xmlns="" id="{5364AE6E-814E-1799-5C16-2A599595345C}"/>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54" name="Graphic 2">
                <a:extLst>
                  <a:ext uri="{FF2B5EF4-FFF2-40B4-BE49-F238E27FC236}">
                    <a16:creationId xmlns:a16="http://schemas.microsoft.com/office/drawing/2014/main" xmlns="" id="{F710A063-2F61-E14F-A51B-32080AB19F81}"/>
                  </a:ext>
                </a:extLst>
              </p:cNvPr>
              <p:cNvGrpSpPr/>
              <p:nvPr/>
            </p:nvGrpSpPr>
            <p:grpSpPr>
              <a:xfrm>
                <a:off x="7013241" y="475041"/>
                <a:ext cx="697557" cy="1189457"/>
                <a:chOff x="7013241" y="475041"/>
                <a:chExt cx="697557" cy="1189457"/>
              </a:xfrm>
            </p:grpSpPr>
            <p:sp>
              <p:nvSpPr>
                <p:cNvPr id="55" name="Freeform: Shape 54">
                  <a:extLst>
                    <a:ext uri="{FF2B5EF4-FFF2-40B4-BE49-F238E27FC236}">
                      <a16:creationId xmlns:a16="http://schemas.microsoft.com/office/drawing/2014/main" xmlns="" id="{157DD778-8623-8177-C513-55EB2080C54C}"/>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xmlns="" id="{D34C73C3-A13C-F206-4B5B-02B42ACBE271}"/>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xmlns="" id="{ED820CEB-7425-9940-D30C-64DE7BA7DF94}"/>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xmlns="" id="{E048A238-9675-327D-1002-C589BA11C690}"/>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FFE982"/>
                </a:solidFill>
                <a:ln w="15136" cap="flat">
                  <a:solidFill>
                    <a:schemeClr val="tx1"/>
                  </a:solid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xmlns="" id="{3CBFBF6F-0E55-71AE-1309-BB799833CC9E}"/>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xmlns="" id="{84702B22-D13E-D342-D82D-C0AC0F0CF482}"/>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FFE982"/>
                </a:solidFill>
                <a:ln w="15136" cap="flat">
                  <a:solidFill>
                    <a:schemeClr val="tx1"/>
                  </a:solidFill>
                  <a:prstDash val="solid"/>
                  <a:miter/>
                </a:ln>
              </p:spPr>
              <p:txBody>
                <a:bodyPr rtlCol="0" anchor="ctr"/>
                <a:lstStyle/>
                <a:p>
                  <a:endParaRPr lang="en-US"/>
                </a:p>
              </p:txBody>
            </p:sp>
            <p:grpSp>
              <p:nvGrpSpPr>
                <p:cNvPr id="61" name="Graphic 2">
                  <a:extLst>
                    <a:ext uri="{FF2B5EF4-FFF2-40B4-BE49-F238E27FC236}">
                      <a16:creationId xmlns:a16="http://schemas.microsoft.com/office/drawing/2014/main" xmlns="" id="{20B25179-8659-A659-31D1-518D72AFD63B}"/>
                    </a:ext>
                  </a:extLst>
                </p:cNvPr>
                <p:cNvGrpSpPr/>
                <p:nvPr/>
              </p:nvGrpSpPr>
              <p:grpSpPr>
                <a:xfrm>
                  <a:off x="7228851" y="795798"/>
                  <a:ext cx="334542" cy="522328"/>
                  <a:chOff x="7228851" y="795798"/>
                  <a:chExt cx="334542" cy="522328"/>
                </a:xfrm>
                <a:solidFill>
                  <a:srgbClr val="FFE982"/>
                </a:solidFill>
              </p:grpSpPr>
              <p:sp>
                <p:nvSpPr>
                  <p:cNvPr id="62" name="Freeform: Shape 61">
                    <a:extLst>
                      <a:ext uri="{FF2B5EF4-FFF2-40B4-BE49-F238E27FC236}">
                        <a16:creationId xmlns:a16="http://schemas.microsoft.com/office/drawing/2014/main" xmlns="" id="{7F6648DC-BAE7-69EF-7EA9-E9F299E92456}"/>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FFE982"/>
                  </a:solidFill>
                  <a:ln w="15136" cap="flat">
                    <a:solidFill>
                      <a:schemeClr val="tx1"/>
                    </a:solid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xmlns="" id="{F8021755-4762-9FE6-A01D-51B8E51F8A34}"/>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xmlns="" id="{9FB59356-0B38-D050-FD2B-FFF976AAF645}"/>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xmlns="" id="{63718D69-853B-73FA-2CC7-F654B9373C0F}"/>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FFE982"/>
                  </a:solidFill>
                  <a:ln w="15136" cap="flat">
                    <a:solidFill>
                      <a:schemeClr val="tx1"/>
                    </a:solidFill>
                    <a:prstDash val="solid"/>
                    <a:miter/>
                  </a:ln>
                </p:spPr>
                <p:txBody>
                  <a:bodyPr rtlCol="0" anchor="ctr"/>
                  <a:lstStyle/>
                  <a:p>
                    <a:endParaRPr lang="en-US"/>
                  </a:p>
                </p:txBody>
              </p:sp>
            </p:grpSp>
          </p:grpSp>
        </p:grpSp>
        <p:sp>
          <p:nvSpPr>
            <p:cNvPr id="48" name="TextBox 22">
              <a:extLst>
                <a:ext uri="{FF2B5EF4-FFF2-40B4-BE49-F238E27FC236}">
                  <a16:creationId xmlns:a16="http://schemas.microsoft.com/office/drawing/2014/main" xmlns="" id="{12683616-9631-388B-A59B-AA2FF5E963E6}"/>
                </a:ext>
              </a:extLst>
            </p:cNvPr>
            <p:cNvSpPr txBox="1"/>
            <p:nvPr/>
          </p:nvSpPr>
          <p:spPr>
            <a:xfrm>
              <a:off x="8284184" y="533277"/>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01</a:t>
              </a:r>
            </a:p>
          </p:txBody>
        </p:sp>
        <p:sp>
          <p:nvSpPr>
            <p:cNvPr id="49" name="TextBox 48">
              <a:extLst>
                <a:ext uri="{FF2B5EF4-FFF2-40B4-BE49-F238E27FC236}">
                  <a16:creationId xmlns:a16="http://schemas.microsoft.com/office/drawing/2014/main" xmlns="" id="{A59A1E8E-66B8-7844-EB81-B666CDB8BED1}"/>
                </a:ext>
              </a:extLst>
            </p:cNvPr>
            <p:cNvSpPr txBox="1"/>
            <p:nvPr/>
          </p:nvSpPr>
          <p:spPr>
            <a:xfrm>
              <a:off x="6517062" y="639184"/>
              <a:ext cx="1474440" cy="36429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الاعتراف بالمشكلة مبكراً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xmlns="" id="{47AF3053-92D7-0C01-F83B-0BE5EFC20B18}"/>
              </a:ext>
            </a:extLst>
          </p:cNvPr>
          <p:cNvGrpSpPr/>
          <p:nvPr/>
        </p:nvGrpSpPr>
        <p:grpSpPr>
          <a:xfrm>
            <a:off x="6093392" y="3731342"/>
            <a:ext cx="3687117" cy="1307645"/>
            <a:chOff x="5827908" y="1626508"/>
            <a:chExt cx="3353867" cy="1189457"/>
          </a:xfrm>
        </p:grpSpPr>
        <p:grpSp>
          <p:nvGrpSpPr>
            <p:cNvPr id="71" name="Graphic 2">
              <a:extLst>
                <a:ext uri="{FF2B5EF4-FFF2-40B4-BE49-F238E27FC236}">
                  <a16:creationId xmlns:a16="http://schemas.microsoft.com/office/drawing/2014/main" xmlns="" id="{EC886CE9-3018-DFF8-7315-229E5E782661}"/>
                </a:ext>
              </a:extLst>
            </p:cNvPr>
            <p:cNvGrpSpPr/>
            <p:nvPr/>
          </p:nvGrpSpPr>
          <p:grpSpPr>
            <a:xfrm>
              <a:off x="5827908" y="1626508"/>
              <a:ext cx="3353867" cy="1189457"/>
              <a:chOff x="7013241" y="475041"/>
              <a:chExt cx="3353867" cy="1189457"/>
            </a:xfrm>
          </p:grpSpPr>
          <p:sp>
            <p:nvSpPr>
              <p:cNvPr id="74" name="Freeform: Shape 73">
                <a:extLst>
                  <a:ext uri="{FF2B5EF4-FFF2-40B4-BE49-F238E27FC236}">
                    <a16:creationId xmlns:a16="http://schemas.microsoft.com/office/drawing/2014/main" xmlns="" id="{8466D9EC-8684-4F30-0835-E76849978820}"/>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xmlns="" id="{042D7114-D1D9-387A-DA97-C64F2A9994FE}"/>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xmlns="" id="{BD43D046-CA07-BDDA-DCC7-E4ADA1B4ACFD}"/>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77" name="Graphic 2">
                <a:extLst>
                  <a:ext uri="{FF2B5EF4-FFF2-40B4-BE49-F238E27FC236}">
                    <a16:creationId xmlns:a16="http://schemas.microsoft.com/office/drawing/2014/main" xmlns="" id="{386D3C3E-811B-7AE2-8FB7-3BE061CF0278}"/>
                  </a:ext>
                </a:extLst>
              </p:cNvPr>
              <p:cNvGrpSpPr/>
              <p:nvPr/>
            </p:nvGrpSpPr>
            <p:grpSpPr>
              <a:xfrm>
                <a:off x="9184965" y="478617"/>
                <a:ext cx="1182143" cy="1182143"/>
                <a:chOff x="9184965" y="478617"/>
                <a:chExt cx="1182143" cy="1182143"/>
              </a:xfrm>
            </p:grpSpPr>
            <p:sp>
              <p:nvSpPr>
                <p:cNvPr id="90" name="Freeform: Shape 89">
                  <a:extLst>
                    <a:ext uri="{FF2B5EF4-FFF2-40B4-BE49-F238E27FC236}">
                      <a16:creationId xmlns:a16="http://schemas.microsoft.com/office/drawing/2014/main" xmlns="" id="{06C78735-9E8D-7B05-7372-3DC9461B4847}"/>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xmlns="" id="{EF8AC11F-B9FA-41E0-EC8A-2FC61BF443DC}"/>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FFFFFF">
                    <a:alpha val="30000"/>
                  </a:srgbClr>
                </a:solidFill>
                <a:ln w="15136" cap="flat">
                  <a:solidFill>
                    <a:schemeClr val="tx1">
                      <a:alpha val="30000"/>
                    </a:schemeClr>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xmlns="" id="{FB481E44-8410-8D94-B1FA-128E1F15102F}"/>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xmlns="" id="{7A773211-EA99-87D1-52BA-339BE059B491}"/>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78" name="Graphic 2">
                <a:extLst>
                  <a:ext uri="{FF2B5EF4-FFF2-40B4-BE49-F238E27FC236}">
                    <a16:creationId xmlns:a16="http://schemas.microsoft.com/office/drawing/2014/main" xmlns="" id="{CC16B7CF-53A6-56BB-D57C-F5FE8D039361}"/>
                  </a:ext>
                </a:extLst>
              </p:cNvPr>
              <p:cNvGrpSpPr/>
              <p:nvPr/>
            </p:nvGrpSpPr>
            <p:grpSpPr>
              <a:xfrm>
                <a:off x="7013241" y="475041"/>
                <a:ext cx="697557" cy="1189457"/>
                <a:chOff x="7013241" y="475041"/>
                <a:chExt cx="697557" cy="1189457"/>
              </a:xfrm>
            </p:grpSpPr>
            <p:sp>
              <p:nvSpPr>
                <p:cNvPr id="79" name="Freeform: Shape 78">
                  <a:extLst>
                    <a:ext uri="{FF2B5EF4-FFF2-40B4-BE49-F238E27FC236}">
                      <a16:creationId xmlns:a16="http://schemas.microsoft.com/office/drawing/2014/main" xmlns="" id="{ECCBC744-AD7E-A5A7-CE4E-9EF4DD350C17}"/>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xmlns="" id="{C78CC3A1-097D-CECF-FCE0-85D7F5EE5B60}"/>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xmlns="" id="{CB9406AF-BFFA-D264-D68B-3560D9BEDBFB}"/>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xmlns="" id="{DAB663A9-F783-69E7-73DB-E33D39068145}"/>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FFE982"/>
                </a:solidFill>
                <a:ln w="15136" cap="flat">
                  <a:solidFill>
                    <a:schemeClr val="tx1"/>
                  </a:solid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xmlns="" id="{2E77C38F-B398-F649-D7AC-2627EA97011C}"/>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xmlns="" id="{53B6CD92-3D30-8CEC-9D75-3A877F60CE67}"/>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FFE982"/>
                </a:solidFill>
                <a:ln w="15136" cap="flat">
                  <a:solidFill>
                    <a:schemeClr val="tx1"/>
                  </a:solidFill>
                  <a:prstDash val="solid"/>
                  <a:miter/>
                </a:ln>
              </p:spPr>
              <p:txBody>
                <a:bodyPr rtlCol="0" anchor="ctr"/>
                <a:lstStyle/>
                <a:p>
                  <a:endParaRPr lang="en-US"/>
                </a:p>
              </p:txBody>
            </p:sp>
            <p:grpSp>
              <p:nvGrpSpPr>
                <p:cNvPr id="85" name="Graphic 2">
                  <a:extLst>
                    <a:ext uri="{FF2B5EF4-FFF2-40B4-BE49-F238E27FC236}">
                      <a16:creationId xmlns:a16="http://schemas.microsoft.com/office/drawing/2014/main" xmlns="" id="{FC47ECE8-0430-7B62-8C09-E53D486B849D}"/>
                    </a:ext>
                  </a:extLst>
                </p:cNvPr>
                <p:cNvGrpSpPr/>
                <p:nvPr/>
              </p:nvGrpSpPr>
              <p:grpSpPr>
                <a:xfrm>
                  <a:off x="7228851" y="795798"/>
                  <a:ext cx="334542" cy="522328"/>
                  <a:chOff x="7228851" y="795798"/>
                  <a:chExt cx="334542" cy="522328"/>
                </a:xfrm>
                <a:solidFill>
                  <a:srgbClr val="FFE982"/>
                </a:solidFill>
              </p:grpSpPr>
              <p:sp>
                <p:nvSpPr>
                  <p:cNvPr id="86" name="Freeform: Shape 85">
                    <a:extLst>
                      <a:ext uri="{FF2B5EF4-FFF2-40B4-BE49-F238E27FC236}">
                        <a16:creationId xmlns:a16="http://schemas.microsoft.com/office/drawing/2014/main" xmlns="" id="{D1E4A6A8-D3FE-DA12-2C2E-D75AC57688BB}"/>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FFE982"/>
                  </a:solidFill>
                  <a:ln w="15136" cap="flat">
                    <a:solidFill>
                      <a:schemeClr val="tx1"/>
                    </a:solid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xmlns="" id="{FE0DF0B6-4207-866F-5A96-209010718A42}"/>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xmlns="" id="{D69D131D-C253-835F-5227-C3EE418C9A30}"/>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xmlns="" id="{6BE72CAC-5DF9-87D2-3DD9-B5566BEF3403}"/>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FFE982"/>
                  </a:solidFill>
                  <a:ln w="15136" cap="flat">
                    <a:solidFill>
                      <a:schemeClr val="tx1"/>
                    </a:solidFill>
                    <a:prstDash val="solid"/>
                    <a:miter/>
                  </a:ln>
                </p:spPr>
                <p:txBody>
                  <a:bodyPr rtlCol="0" anchor="ctr"/>
                  <a:lstStyle/>
                  <a:p>
                    <a:endParaRPr lang="en-US"/>
                  </a:p>
                </p:txBody>
              </p:sp>
            </p:grpSp>
          </p:grpSp>
        </p:grpSp>
        <p:sp>
          <p:nvSpPr>
            <p:cNvPr id="72" name="TextBox 22">
              <a:extLst>
                <a:ext uri="{FF2B5EF4-FFF2-40B4-BE49-F238E27FC236}">
                  <a16:creationId xmlns:a16="http://schemas.microsoft.com/office/drawing/2014/main" xmlns="" id="{7520B76C-E9A2-B947-7E7E-C1DA335E2F06}"/>
                </a:ext>
              </a:extLst>
            </p:cNvPr>
            <p:cNvSpPr txBox="1"/>
            <p:nvPr/>
          </p:nvSpPr>
          <p:spPr>
            <a:xfrm>
              <a:off x="8237418" y="1944777"/>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03</a:t>
              </a:r>
            </a:p>
          </p:txBody>
        </p:sp>
        <p:sp>
          <p:nvSpPr>
            <p:cNvPr id="73" name="TextBox 72">
              <a:extLst>
                <a:ext uri="{FF2B5EF4-FFF2-40B4-BE49-F238E27FC236}">
                  <a16:creationId xmlns:a16="http://schemas.microsoft.com/office/drawing/2014/main" xmlns="" id="{3E995F78-D37B-59C5-DAF4-28EF4406E8C5}"/>
                </a:ext>
              </a:extLst>
            </p:cNvPr>
            <p:cNvSpPr txBox="1"/>
            <p:nvPr/>
          </p:nvSpPr>
          <p:spPr>
            <a:xfrm>
              <a:off x="6446421" y="2069505"/>
              <a:ext cx="1642375" cy="36429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الحفاظ على هدوء الأعصاب</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94" name="Group 93">
            <a:extLst>
              <a:ext uri="{FF2B5EF4-FFF2-40B4-BE49-F238E27FC236}">
                <a16:creationId xmlns:a16="http://schemas.microsoft.com/office/drawing/2014/main" xmlns="" id="{D75A3551-F411-417E-7D61-9F140E413D16}"/>
              </a:ext>
            </a:extLst>
          </p:cNvPr>
          <p:cNvGrpSpPr/>
          <p:nvPr/>
        </p:nvGrpSpPr>
        <p:grpSpPr>
          <a:xfrm>
            <a:off x="2875005" y="3042902"/>
            <a:ext cx="3687117" cy="1307645"/>
            <a:chOff x="2878630" y="973471"/>
            <a:chExt cx="3353867" cy="1189457"/>
          </a:xfrm>
        </p:grpSpPr>
        <p:grpSp>
          <p:nvGrpSpPr>
            <p:cNvPr id="95" name="Graphic 2">
              <a:extLst>
                <a:ext uri="{FF2B5EF4-FFF2-40B4-BE49-F238E27FC236}">
                  <a16:creationId xmlns:a16="http://schemas.microsoft.com/office/drawing/2014/main" xmlns="" id="{CC57AACA-A2FE-AAA7-4870-EC32ACE43575}"/>
                </a:ext>
              </a:extLst>
            </p:cNvPr>
            <p:cNvGrpSpPr/>
            <p:nvPr/>
          </p:nvGrpSpPr>
          <p:grpSpPr>
            <a:xfrm flipH="1">
              <a:off x="2878630" y="973471"/>
              <a:ext cx="3353867" cy="1189457"/>
              <a:chOff x="7013241" y="475041"/>
              <a:chExt cx="3353867" cy="1189457"/>
            </a:xfrm>
          </p:grpSpPr>
          <p:sp>
            <p:nvSpPr>
              <p:cNvPr id="98" name="Freeform: Shape 97">
                <a:extLst>
                  <a:ext uri="{FF2B5EF4-FFF2-40B4-BE49-F238E27FC236}">
                    <a16:creationId xmlns:a16="http://schemas.microsoft.com/office/drawing/2014/main" xmlns="" id="{3FF7C2A2-7A77-89CF-5C9A-C5B0095AB2CE}"/>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xmlns="" id="{9EF2ABED-3845-E398-BCEA-DB2237D8467F}"/>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xmlns="" id="{FDFA5DD5-850C-1303-093D-F78D3A0EA562}"/>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101" name="Graphic 2">
                <a:extLst>
                  <a:ext uri="{FF2B5EF4-FFF2-40B4-BE49-F238E27FC236}">
                    <a16:creationId xmlns:a16="http://schemas.microsoft.com/office/drawing/2014/main" xmlns="" id="{FCF68D5F-2DA2-431A-B743-6BF56F59E5A5}"/>
                  </a:ext>
                </a:extLst>
              </p:cNvPr>
              <p:cNvGrpSpPr/>
              <p:nvPr/>
            </p:nvGrpSpPr>
            <p:grpSpPr>
              <a:xfrm>
                <a:off x="9184965" y="478617"/>
                <a:ext cx="1182143" cy="1182143"/>
                <a:chOff x="9184965" y="478617"/>
                <a:chExt cx="1182143" cy="1182143"/>
              </a:xfrm>
            </p:grpSpPr>
            <p:sp>
              <p:nvSpPr>
                <p:cNvPr id="114" name="Freeform: Shape 113">
                  <a:extLst>
                    <a:ext uri="{FF2B5EF4-FFF2-40B4-BE49-F238E27FC236}">
                      <a16:creationId xmlns:a16="http://schemas.microsoft.com/office/drawing/2014/main" xmlns="" id="{32D72A89-6529-1F1F-7235-998EEA9F1FFF}"/>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xmlns="" id="{A5A58BEA-1C39-66DD-6A50-1F28E9383ADC}"/>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4AABB0"/>
                </a:solidFill>
                <a:ln w="15136" cap="flat">
                  <a:solidFill>
                    <a:schemeClr val="tx1">
                      <a:alpha val="30000"/>
                    </a:schemeClr>
                  </a:solid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xmlns="" id="{FF1E97BB-49CF-D498-E7E6-4F2FAB823D4F}"/>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xmlns="" id="{F63308F2-A987-CFC8-4D20-2BFC6B4C90CE}"/>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102" name="Graphic 2">
                <a:extLst>
                  <a:ext uri="{FF2B5EF4-FFF2-40B4-BE49-F238E27FC236}">
                    <a16:creationId xmlns:a16="http://schemas.microsoft.com/office/drawing/2014/main" xmlns="" id="{D2E8DB7B-90A6-1ED8-1F63-366A03C09A51}"/>
                  </a:ext>
                </a:extLst>
              </p:cNvPr>
              <p:cNvGrpSpPr/>
              <p:nvPr/>
            </p:nvGrpSpPr>
            <p:grpSpPr>
              <a:xfrm>
                <a:off x="7013241" y="475041"/>
                <a:ext cx="697557" cy="1189457"/>
                <a:chOff x="7013241" y="475041"/>
                <a:chExt cx="697557" cy="1189457"/>
              </a:xfrm>
            </p:grpSpPr>
            <p:sp>
              <p:nvSpPr>
                <p:cNvPr id="103" name="Freeform: Shape 102">
                  <a:extLst>
                    <a:ext uri="{FF2B5EF4-FFF2-40B4-BE49-F238E27FC236}">
                      <a16:creationId xmlns:a16="http://schemas.microsoft.com/office/drawing/2014/main" xmlns="" id="{EA7DBD9F-166B-D071-808D-4465B6A57B3D}"/>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xmlns="" id="{CAB587E2-729F-6069-CD6E-D5EE8459465F}"/>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4AABB0"/>
                </a:solidFill>
                <a:ln w="15136" cap="flat">
                  <a:solidFill>
                    <a:schemeClr val="tx1">
                      <a:alpha val="15000"/>
                    </a:schemeClr>
                  </a:solid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xmlns="" id="{B2987318-2578-F3CB-3AF8-9E1B2EA1EBA0}"/>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4AABB0">
                    <a:alpha val="15000"/>
                  </a:srgbClr>
                </a:solidFill>
                <a:ln w="15136" cap="flat">
                  <a:solidFill>
                    <a:schemeClr val="tx1">
                      <a:alpha val="15000"/>
                    </a:schemeClr>
                  </a:solid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xmlns="" id="{34AF52D2-A65C-8A14-4F63-39B6DE3AFFD3}"/>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xmlns="" id="{1B866DA7-BD70-1A83-6B23-CE1722E69139}"/>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xmlns="" id="{5F152142-29E6-BAA8-12D1-90E19A66B464}"/>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4AABB0"/>
                </a:solidFill>
                <a:ln w="15136" cap="flat">
                  <a:solidFill>
                    <a:schemeClr val="tx1"/>
                  </a:solidFill>
                  <a:prstDash val="solid"/>
                  <a:miter/>
                </a:ln>
              </p:spPr>
              <p:txBody>
                <a:bodyPr rtlCol="0" anchor="ctr"/>
                <a:lstStyle/>
                <a:p>
                  <a:endParaRPr lang="en-US"/>
                </a:p>
              </p:txBody>
            </p:sp>
            <p:grpSp>
              <p:nvGrpSpPr>
                <p:cNvPr id="109" name="Graphic 2">
                  <a:extLst>
                    <a:ext uri="{FF2B5EF4-FFF2-40B4-BE49-F238E27FC236}">
                      <a16:creationId xmlns:a16="http://schemas.microsoft.com/office/drawing/2014/main" xmlns="" id="{1ED6ADAD-9521-CC97-30A7-F699AC0514BA}"/>
                    </a:ext>
                  </a:extLst>
                </p:cNvPr>
                <p:cNvGrpSpPr/>
                <p:nvPr/>
              </p:nvGrpSpPr>
              <p:grpSpPr>
                <a:xfrm>
                  <a:off x="7228851" y="795798"/>
                  <a:ext cx="334542" cy="522328"/>
                  <a:chOff x="7228851" y="795798"/>
                  <a:chExt cx="334542" cy="522328"/>
                </a:xfrm>
                <a:solidFill>
                  <a:srgbClr val="FFE982"/>
                </a:solidFill>
              </p:grpSpPr>
              <p:sp>
                <p:nvSpPr>
                  <p:cNvPr id="110" name="Freeform: Shape 109">
                    <a:extLst>
                      <a:ext uri="{FF2B5EF4-FFF2-40B4-BE49-F238E27FC236}">
                        <a16:creationId xmlns:a16="http://schemas.microsoft.com/office/drawing/2014/main" xmlns="" id="{14A88611-3002-DA1D-167C-E164457BC471}"/>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4AABB0"/>
                  </a:solidFill>
                  <a:ln w="15136" cap="flat">
                    <a:solidFill>
                      <a:schemeClr val="tx1"/>
                    </a:solid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xmlns="" id="{EF112909-743F-9391-54AD-D4DF008586D8}"/>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xmlns="" id="{94FD9E43-31F0-609C-D733-96813BC79738}"/>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xmlns="" id="{24FA9FAE-43F3-4253-FD6D-D07AA859E31C}"/>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4AABB0"/>
                  </a:solidFill>
                  <a:ln w="15136" cap="flat">
                    <a:solidFill>
                      <a:schemeClr val="tx1"/>
                    </a:solidFill>
                    <a:prstDash val="solid"/>
                    <a:miter/>
                  </a:ln>
                </p:spPr>
                <p:txBody>
                  <a:bodyPr rtlCol="0" anchor="ctr"/>
                  <a:lstStyle/>
                  <a:p>
                    <a:endParaRPr lang="en-US" dirty="0"/>
                  </a:p>
                </p:txBody>
              </p:sp>
            </p:grpSp>
          </p:grpSp>
        </p:grpSp>
        <p:sp>
          <p:nvSpPr>
            <p:cNvPr id="96" name="TextBox 22">
              <a:extLst>
                <a:ext uri="{FF2B5EF4-FFF2-40B4-BE49-F238E27FC236}">
                  <a16:creationId xmlns:a16="http://schemas.microsoft.com/office/drawing/2014/main" xmlns="" id="{B725268B-374E-6763-BCE3-E0681481B257}"/>
                </a:ext>
              </a:extLst>
            </p:cNvPr>
            <p:cNvSpPr txBox="1"/>
            <p:nvPr/>
          </p:nvSpPr>
          <p:spPr>
            <a:xfrm>
              <a:off x="3115198" y="1346235"/>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02</a:t>
              </a:r>
            </a:p>
          </p:txBody>
        </p:sp>
        <p:sp>
          <p:nvSpPr>
            <p:cNvPr id="97" name="TextBox 96">
              <a:extLst>
                <a:ext uri="{FF2B5EF4-FFF2-40B4-BE49-F238E27FC236}">
                  <a16:creationId xmlns:a16="http://schemas.microsoft.com/office/drawing/2014/main" xmlns="" id="{1E090DA3-FBE8-6E8E-FF67-2A4E2D1CA4C8}"/>
                </a:ext>
              </a:extLst>
            </p:cNvPr>
            <p:cNvSpPr txBox="1"/>
            <p:nvPr/>
          </p:nvSpPr>
          <p:spPr>
            <a:xfrm>
              <a:off x="3878004" y="1359091"/>
              <a:ext cx="1642375" cy="36429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الاستماع الفعّال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18" name="Group 117">
            <a:extLst>
              <a:ext uri="{FF2B5EF4-FFF2-40B4-BE49-F238E27FC236}">
                <a16:creationId xmlns:a16="http://schemas.microsoft.com/office/drawing/2014/main" xmlns="" id="{898E1516-F264-8215-BCAA-DBE3A20FE613}"/>
              </a:ext>
            </a:extLst>
          </p:cNvPr>
          <p:cNvGrpSpPr/>
          <p:nvPr/>
        </p:nvGrpSpPr>
        <p:grpSpPr>
          <a:xfrm>
            <a:off x="2852427" y="4442725"/>
            <a:ext cx="3687117" cy="1307645"/>
            <a:chOff x="2856052" y="2373294"/>
            <a:chExt cx="3353867" cy="1189457"/>
          </a:xfrm>
        </p:grpSpPr>
        <p:grpSp>
          <p:nvGrpSpPr>
            <p:cNvPr id="119" name="Graphic 2">
              <a:extLst>
                <a:ext uri="{FF2B5EF4-FFF2-40B4-BE49-F238E27FC236}">
                  <a16:creationId xmlns:a16="http://schemas.microsoft.com/office/drawing/2014/main" xmlns="" id="{650B118F-6C6D-BE88-65B5-C80DFC92AA5C}"/>
                </a:ext>
              </a:extLst>
            </p:cNvPr>
            <p:cNvGrpSpPr/>
            <p:nvPr/>
          </p:nvGrpSpPr>
          <p:grpSpPr>
            <a:xfrm flipH="1">
              <a:off x="2856052" y="2373294"/>
              <a:ext cx="3353867" cy="1189457"/>
              <a:chOff x="7013241" y="475041"/>
              <a:chExt cx="3353867" cy="1189457"/>
            </a:xfrm>
          </p:grpSpPr>
          <p:sp>
            <p:nvSpPr>
              <p:cNvPr id="122" name="Freeform: Shape 121">
                <a:extLst>
                  <a:ext uri="{FF2B5EF4-FFF2-40B4-BE49-F238E27FC236}">
                    <a16:creationId xmlns:a16="http://schemas.microsoft.com/office/drawing/2014/main" xmlns="" id="{552759E2-0DC9-868A-9BC3-217D17C408AC}"/>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xmlns="" id="{3D589080-D947-063F-E8DE-AD5E9069106E}"/>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xmlns="" id="{EB279468-2E26-ADF1-996F-CE037568EAF2}"/>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125" name="Graphic 2">
                <a:extLst>
                  <a:ext uri="{FF2B5EF4-FFF2-40B4-BE49-F238E27FC236}">
                    <a16:creationId xmlns:a16="http://schemas.microsoft.com/office/drawing/2014/main" xmlns="" id="{DB67E842-DDCF-195C-B7A6-EDFA35496281}"/>
                  </a:ext>
                </a:extLst>
              </p:cNvPr>
              <p:cNvGrpSpPr/>
              <p:nvPr/>
            </p:nvGrpSpPr>
            <p:grpSpPr>
              <a:xfrm>
                <a:off x="9184965" y="478617"/>
                <a:ext cx="1182143" cy="1182143"/>
                <a:chOff x="9184965" y="478617"/>
                <a:chExt cx="1182143" cy="1182143"/>
              </a:xfrm>
            </p:grpSpPr>
            <p:sp>
              <p:nvSpPr>
                <p:cNvPr id="138" name="Freeform: Shape 137">
                  <a:extLst>
                    <a:ext uri="{FF2B5EF4-FFF2-40B4-BE49-F238E27FC236}">
                      <a16:creationId xmlns:a16="http://schemas.microsoft.com/office/drawing/2014/main" xmlns="" id="{EBF45EAA-B4A3-3AF3-E64D-996289E2F288}"/>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xmlns="" id="{CB3A3116-1A28-3666-6B00-4B4A5CA0DB0B}"/>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4AABB0"/>
                </a:solidFill>
                <a:ln w="15136" cap="flat">
                  <a:solidFill>
                    <a:schemeClr val="tx1">
                      <a:alpha val="30000"/>
                    </a:schemeClr>
                  </a:solid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xmlns="" id="{9B09310F-1C36-FE8B-E631-394D3CA3C42B}"/>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xmlns="" id="{198321B0-C8FA-FEEF-C0F9-E43C450FA9AF}"/>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126" name="Graphic 2">
                <a:extLst>
                  <a:ext uri="{FF2B5EF4-FFF2-40B4-BE49-F238E27FC236}">
                    <a16:creationId xmlns:a16="http://schemas.microsoft.com/office/drawing/2014/main" xmlns="" id="{FDB1BEAF-9EA0-045A-6F5F-EC4966905E33}"/>
                  </a:ext>
                </a:extLst>
              </p:cNvPr>
              <p:cNvGrpSpPr/>
              <p:nvPr/>
            </p:nvGrpSpPr>
            <p:grpSpPr>
              <a:xfrm>
                <a:off x="7013241" y="475041"/>
                <a:ext cx="697557" cy="1189457"/>
                <a:chOff x="7013241" y="475041"/>
                <a:chExt cx="697557" cy="1189457"/>
              </a:xfrm>
            </p:grpSpPr>
            <p:sp>
              <p:nvSpPr>
                <p:cNvPr id="127" name="Freeform: Shape 126">
                  <a:extLst>
                    <a:ext uri="{FF2B5EF4-FFF2-40B4-BE49-F238E27FC236}">
                      <a16:creationId xmlns:a16="http://schemas.microsoft.com/office/drawing/2014/main" xmlns="" id="{97E746F4-6A1B-DEBA-09D7-B0EB75E5755F}"/>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xmlns="" id="{D09C98AD-FC72-BFFE-8684-6E22D9379BC8}"/>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4AABB0"/>
                </a:solidFill>
                <a:ln w="15136" cap="flat">
                  <a:solidFill>
                    <a:schemeClr val="tx1">
                      <a:alpha val="15000"/>
                    </a:schemeClr>
                  </a:solidFill>
                  <a:prstDash val="solid"/>
                  <a:miter/>
                </a:ln>
              </p:spPr>
              <p:txBody>
                <a:bodyPr rtlCol="0" anchor="ctr"/>
                <a:lstStyle/>
                <a:p>
                  <a:endParaRPr lang="en-US" dirty="0"/>
                </a:p>
              </p:txBody>
            </p:sp>
            <p:sp>
              <p:nvSpPr>
                <p:cNvPr id="129" name="Freeform: Shape 128">
                  <a:extLst>
                    <a:ext uri="{FF2B5EF4-FFF2-40B4-BE49-F238E27FC236}">
                      <a16:creationId xmlns:a16="http://schemas.microsoft.com/office/drawing/2014/main" xmlns="" id="{169295EE-FA25-9062-47F6-F8B08B0E7FD4}"/>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4AABB0">
                    <a:alpha val="15000"/>
                  </a:srgbClr>
                </a:solidFill>
                <a:ln w="15136" cap="flat">
                  <a:solidFill>
                    <a:schemeClr val="tx1">
                      <a:alpha val="15000"/>
                    </a:schemeClr>
                  </a:solid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xmlns="" id="{3A0B807E-BB3F-3A34-A6AB-E78C936B3493}"/>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xmlns="" id="{652502BF-E3FF-4DE1-9C9D-51BB0087B5AE}"/>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xmlns="" id="{D507822C-172E-DC27-DE06-C23ED43B7B0A}"/>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4AABB0"/>
                </a:solidFill>
                <a:ln w="15136" cap="flat">
                  <a:solidFill>
                    <a:schemeClr val="tx1"/>
                  </a:solidFill>
                  <a:prstDash val="solid"/>
                  <a:miter/>
                </a:ln>
              </p:spPr>
              <p:txBody>
                <a:bodyPr rtlCol="0" anchor="ctr"/>
                <a:lstStyle/>
                <a:p>
                  <a:endParaRPr lang="en-US"/>
                </a:p>
              </p:txBody>
            </p:sp>
            <p:grpSp>
              <p:nvGrpSpPr>
                <p:cNvPr id="133" name="Graphic 2">
                  <a:extLst>
                    <a:ext uri="{FF2B5EF4-FFF2-40B4-BE49-F238E27FC236}">
                      <a16:creationId xmlns:a16="http://schemas.microsoft.com/office/drawing/2014/main" xmlns="" id="{41CE5100-F582-E363-2737-8B3573FE913C}"/>
                    </a:ext>
                  </a:extLst>
                </p:cNvPr>
                <p:cNvGrpSpPr/>
                <p:nvPr/>
              </p:nvGrpSpPr>
              <p:grpSpPr>
                <a:xfrm>
                  <a:off x="7228851" y="795798"/>
                  <a:ext cx="334542" cy="522328"/>
                  <a:chOff x="7228851" y="795798"/>
                  <a:chExt cx="334542" cy="522328"/>
                </a:xfrm>
                <a:solidFill>
                  <a:srgbClr val="FFE982"/>
                </a:solidFill>
              </p:grpSpPr>
              <p:sp>
                <p:nvSpPr>
                  <p:cNvPr id="134" name="Freeform: Shape 133">
                    <a:extLst>
                      <a:ext uri="{FF2B5EF4-FFF2-40B4-BE49-F238E27FC236}">
                        <a16:creationId xmlns:a16="http://schemas.microsoft.com/office/drawing/2014/main" xmlns="" id="{59E23FEA-B1B9-B3CD-8654-FB7CC9BE08C1}"/>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4AABB0"/>
                  </a:solidFill>
                  <a:ln w="15136" cap="flat">
                    <a:solidFill>
                      <a:schemeClr val="tx1"/>
                    </a:solidFill>
                    <a:prstDash val="solid"/>
                    <a:miter/>
                  </a:ln>
                </p:spPr>
                <p:txBody>
                  <a:bodyPr rtlCol="0" anchor="ctr"/>
                  <a:lstStyle/>
                  <a:p>
                    <a:endParaRPr lang="en-US" dirty="0"/>
                  </a:p>
                </p:txBody>
              </p:sp>
              <p:sp>
                <p:nvSpPr>
                  <p:cNvPr id="135" name="Freeform: Shape 134">
                    <a:extLst>
                      <a:ext uri="{FF2B5EF4-FFF2-40B4-BE49-F238E27FC236}">
                        <a16:creationId xmlns:a16="http://schemas.microsoft.com/office/drawing/2014/main" xmlns="" id="{78A2033A-6117-BBC0-3E31-58801F02AC73}"/>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xmlns="" id="{5F961202-2DB8-959C-A735-FE8525234152}"/>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xmlns="" id="{DAF5AB04-A024-EE5F-727A-97DE599C66A4}"/>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4AABB0"/>
                  </a:solidFill>
                  <a:ln w="15136" cap="flat">
                    <a:solidFill>
                      <a:schemeClr val="tx1"/>
                    </a:solidFill>
                    <a:prstDash val="solid"/>
                    <a:miter/>
                  </a:ln>
                </p:spPr>
                <p:txBody>
                  <a:bodyPr rtlCol="0" anchor="ctr"/>
                  <a:lstStyle/>
                  <a:p>
                    <a:endParaRPr lang="en-US" dirty="0"/>
                  </a:p>
                </p:txBody>
              </p:sp>
            </p:grpSp>
          </p:grpSp>
        </p:grpSp>
        <p:sp>
          <p:nvSpPr>
            <p:cNvPr id="120" name="TextBox 22">
              <a:extLst>
                <a:ext uri="{FF2B5EF4-FFF2-40B4-BE49-F238E27FC236}">
                  <a16:creationId xmlns:a16="http://schemas.microsoft.com/office/drawing/2014/main" xmlns="" id="{466C38FB-20F3-46C4-FFF9-8A4F3ECC6BB3}"/>
                </a:ext>
              </a:extLst>
            </p:cNvPr>
            <p:cNvSpPr txBox="1"/>
            <p:nvPr/>
          </p:nvSpPr>
          <p:spPr>
            <a:xfrm>
              <a:off x="3068432" y="2757735"/>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04</a:t>
              </a:r>
            </a:p>
          </p:txBody>
        </p:sp>
        <p:sp>
          <p:nvSpPr>
            <p:cNvPr id="121" name="TextBox 120">
              <a:extLst>
                <a:ext uri="{FF2B5EF4-FFF2-40B4-BE49-F238E27FC236}">
                  <a16:creationId xmlns:a16="http://schemas.microsoft.com/office/drawing/2014/main" xmlns="" id="{BB6B52C3-AD0C-96C9-173A-C79FF64E53F4}"/>
                </a:ext>
              </a:extLst>
            </p:cNvPr>
            <p:cNvSpPr txBox="1"/>
            <p:nvPr/>
          </p:nvSpPr>
          <p:spPr>
            <a:xfrm>
              <a:off x="3909166" y="2648178"/>
              <a:ext cx="1575971" cy="65405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السبب الجذري للنزاع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373383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righ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4"/>
                                        </p:tgtEl>
                                        <p:attrNameLst>
                                          <p:attrName>style.visibility</p:attrName>
                                        </p:attrNameLst>
                                      </p:cBhvr>
                                      <p:to>
                                        <p:strVal val="visible"/>
                                      </p:to>
                                    </p:set>
                                    <p:animEffect transition="in" filter="wipe(left)">
                                      <p:cBhvr>
                                        <p:cTn id="12" dur="500"/>
                                        <p:tgtEl>
                                          <p:spTgt spid="9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right)">
                                      <p:cBhvr>
                                        <p:cTn id="17" dur="500"/>
                                        <p:tgtEl>
                                          <p:spTgt spid="7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wipe(left)">
                                      <p:cBhvr>
                                        <p:cTn id="22"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xmlns=""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xmlns=""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xmlns=""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xmlns=""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xmlns="" id="{8EB4D093-AF27-A63B-01B2-F706D0385C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التعامل مع النزاعات المحتملة بطريقة مهنية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xmlns="" id="{859E6D67-E646-632B-D377-54D9030DDF35}"/>
              </a:ext>
            </a:extLst>
          </p:cNvPr>
          <p:cNvGrpSpPr/>
          <p:nvPr/>
        </p:nvGrpSpPr>
        <p:grpSpPr>
          <a:xfrm>
            <a:off x="6065217" y="2549150"/>
            <a:ext cx="3687117" cy="1307645"/>
            <a:chOff x="5831872" y="3027094"/>
            <a:chExt cx="3353867" cy="1189457"/>
          </a:xfrm>
        </p:grpSpPr>
        <p:grpSp>
          <p:nvGrpSpPr>
            <p:cNvPr id="3" name="Graphic 2">
              <a:extLst>
                <a:ext uri="{FF2B5EF4-FFF2-40B4-BE49-F238E27FC236}">
                  <a16:creationId xmlns:a16="http://schemas.microsoft.com/office/drawing/2014/main" xmlns="" id="{248C6C27-D492-EF1A-1972-D7C37FC298C3}"/>
                </a:ext>
              </a:extLst>
            </p:cNvPr>
            <p:cNvGrpSpPr/>
            <p:nvPr/>
          </p:nvGrpSpPr>
          <p:grpSpPr>
            <a:xfrm>
              <a:off x="5831872" y="3027094"/>
              <a:ext cx="3353867" cy="1189457"/>
              <a:chOff x="7013241" y="475041"/>
              <a:chExt cx="3353867" cy="1189457"/>
            </a:xfrm>
          </p:grpSpPr>
          <p:sp>
            <p:nvSpPr>
              <p:cNvPr id="10" name="Freeform: Shape 9">
                <a:extLst>
                  <a:ext uri="{FF2B5EF4-FFF2-40B4-BE49-F238E27FC236}">
                    <a16:creationId xmlns:a16="http://schemas.microsoft.com/office/drawing/2014/main" xmlns="" id="{A23AE5BB-5405-3C76-9DCE-8CCBB1FB50E1}"/>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31182038-80D7-DD9C-79DD-D414588651AE}"/>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716487E0-5B06-3272-7333-A037F1FA1532}"/>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13" name="Graphic 2">
                <a:extLst>
                  <a:ext uri="{FF2B5EF4-FFF2-40B4-BE49-F238E27FC236}">
                    <a16:creationId xmlns:a16="http://schemas.microsoft.com/office/drawing/2014/main" xmlns="" id="{BC5FBB40-F20B-B198-DA82-710DA31D2E32}"/>
                  </a:ext>
                </a:extLst>
              </p:cNvPr>
              <p:cNvGrpSpPr/>
              <p:nvPr/>
            </p:nvGrpSpPr>
            <p:grpSpPr>
              <a:xfrm>
                <a:off x="9184965" y="478617"/>
                <a:ext cx="1182143" cy="1182143"/>
                <a:chOff x="9184965" y="478617"/>
                <a:chExt cx="1182143" cy="1182143"/>
              </a:xfrm>
            </p:grpSpPr>
            <p:sp>
              <p:nvSpPr>
                <p:cNvPr id="34" name="Freeform: Shape 33">
                  <a:extLst>
                    <a:ext uri="{FF2B5EF4-FFF2-40B4-BE49-F238E27FC236}">
                      <a16:creationId xmlns:a16="http://schemas.microsoft.com/office/drawing/2014/main" xmlns="" id="{2FBEBD6D-36EE-A6CC-3913-7F9CF68F90F0}"/>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713D62D4-50AF-2FBD-1333-189A59DED478}"/>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FFFFFF">
                    <a:alpha val="30000"/>
                  </a:srgbClr>
                </a:solidFill>
                <a:ln w="15136" cap="flat">
                  <a:solidFill>
                    <a:schemeClr val="tx1">
                      <a:alpha val="30000"/>
                    </a:schemeClr>
                  </a:solid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xmlns="" id="{64C365C9-A736-D5B7-95C1-8DF4472888AB}"/>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xmlns="" id="{B41B817C-6F05-6634-E879-23E1B7881062}"/>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14" name="Graphic 2">
                <a:extLst>
                  <a:ext uri="{FF2B5EF4-FFF2-40B4-BE49-F238E27FC236}">
                    <a16:creationId xmlns:a16="http://schemas.microsoft.com/office/drawing/2014/main" xmlns="" id="{66925BF9-6C7E-E17F-A33F-6460A9A59C30}"/>
                  </a:ext>
                </a:extLst>
              </p:cNvPr>
              <p:cNvGrpSpPr/>
              <p:nvPr/>
            </p:nvGrpSpPr>
            <p:grpSpPr>
              <a:xfrm>
                <a:off x="7013241" y="475041"/>
                <a:ext cx="697557" cy="1189457"/>
                <a:chOff x="7013241" y="475041"/>
                <a:chExt cx="697557" cy="1189457"/>
              </a:xfrm>
            </p:grpSpPr>
            <p:sp>
              <p:nvSpPr>
                <p:cNvPr id="15" name="Freeform: Shape 14">
                  <a:extLst>
                    <a:ext uri="{FF2B5EF4-FFF2-40B4-BE49-F238E27FC236}">
                      <a16:creationId xmlns:a16="http://schemas.microsoft.com/office/drawing/2014/main" xmlns="" id="{872FDFB8-5C02-FF94-782C-6462177CF367}"/>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1B4DBC25-0A5E-B533-B312-A556816033BF}"/>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DED0A7A6-4414-7B4F-E819-02E0161E007D}"/>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xmlns="" id="{8C9A2A04-F2D3-3AD1-638C-20F89C98036B}"/>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FFE982"/>
                </a:solidFill>
                <a:ln w="15136" cap="flat">
                  <a:solidFill>
                    <a:schemeClr val="tx1"/>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5FE2F110-9F8F-8EB0-7D6E-0472BF9FF2FE}"/>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5F9CDB65-B990-E291-6B0B-6880877BDC19}"/>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FFE982"/>
                </a:solidFill>
                <a:ln w="15136" cap="flat">
                  <a:solidFill>
                    <a:schemeClr val="tx1"/>
                  </a:solidFill>
                  <a:prstDash val="solid"/>
                  <a:miter/>
                </a:ln>
              </p:spPr>
              <p:txBody>
                <a:bodyPr rtlCol="0" anchor="ctr"/>
                <a:lstStyle/>
                <a:p>
                  <a:endParaRPr lang="en-US"/>
                </a:p>
              </p:txBody>
            </p:sp>
            <p:grpSp>
              <p:nvGrpSpPr>
                <p:cNvPr id="29" name="Graphic 2">
                  <a:extLst>
                    <a:ext uri="{FF2B5EF4-FFF2-40B4-BE49-F238E27FC236}">
                      <a16:creationId xmlns:a16="http://schemas.microsoft.com/office/drawing/2014/main" xmlns="" id="{E12E79B0-7E1F-A52B-909B-C21777D2ACE1}"/>
                    </a:ext>
                  </a:extLst>
                </p:cNvPr>
                <p:cNvGrpSpPr/>
                <p:nvPr/>
              </p:nvGrpSpPr>
              <p:grpSpPr>
                <a:xfrm>
                  <a:off x="7228851" y="795798"/>
                  <a:ext cx="334542" cy="522328"/>
                  <a:chOff x="7228851" y="795798"/>
                  <a:chExt cx="334542" cy="522328"/>
                </a:xfrm>
                <a:solidFill>
                  <a:srgbClr val="FFE982"/>
                </a:solidFill>
              </p:grpSpPr>
              <p:sp>
                <p:nvSpPr>
                  <p:cNvPr id="30" name="Freeform: Shape 29">
                    <a:extLst>
                      <a:ext uri="{FF2B5EF4-FFF2-40B4-BE49-F238E27FC236}">
                        <a16:creationId xmlns:a16="http://schemas.microsoft.com/office/drawing/2014/main" xmlns="" id="{72D15F75-B1C6-C620-2770-2588B8B80C7D}"/>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FFE982"/>
                  </a:solidFill>
                  <a:ln w="15136" cap="flat">
                    <a:solidFill>
                      <a:schemeClr val="tx1"/>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xmlns="" id="{47117831-928A-E39A-1371-618C53E2D646}"/>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xmlns="" id="{8069F58E-5CED-3B93-B986-FA959CA328E1}"/>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xmlns="" id="{79300858-58EE-4BA3-7399-BB3796755A9F}"/>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FFE982"/>
                  </a:solidFill>
                  <a:ln w="15136" cap="flat">
                    <a:solidFill>
                      <a:schemeClr val="tx1"/>
                    </a:solidFill>
                    <a:prstDash val="solid"/>
                    <a:miter/>
                  </a:ln>
                </p:spPr>
                <p:txBody>
                  <a:bodyPr rtlCol="0" anchor="ctr"/>
                  <a:lstStyle/>
                  <a:p>
                    <a:endParaRPr lang="en-US"/>
                  </a:p>
                </p:txBody>
              </p:sp>
            </p:grpSp>
          </p:grpSp>
        </p:grpSp>
        <p:sp>
          <p:nvSpPr>
            <p:cNvPr id="8" name="TextBox 22">
              <a:extLst>
                <a:ext uri="{FF2B5EF4-FFF2-40B4-BE49-F238E27FC236}">
                  <a16:creationId xmlns:a16="http://schemas.microsoft.com/office/drawing/2014/main" xmlns="" id="{32DDB186-E47B-5B5F-863A-D42EAD954FD3}"/>
                </a:ext>
              </a:extLst>
            </p:cNvPr>
            <p:cNvSpPr txBox="1"/>
            <p:nvPr/>
          </p:nvSpPr>
          <p:spPr>
            <a:xfrm>
              <a:off x="8237418" y="3356857"/>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05</a:t>
              </a:r>
            </a:p>
          </p:txBody>
        </p:sp>
        <p:sp>
          <p:nvSpPr>
            <p:cNvPr id="9" name="TextBox 8">
              <a:extLst>
                <a:ext uri="{FF2B5EF4-FFF2-40B4-BE49-F238E27FC236}">
                  <a16:creationId xmlns:a16="http://schemas.microsoft.com/office/drawing/2014/main" xmlns="" id="{EC9984D7-04C1-7BFD-278B-E5CD314E60C8}"/>
                </a:ext>
              </a:extLst>
            </p:cNvPr>
            <p:cNvSpPr txBox="1"/>
            <p:nvPr/>
          </p:nvSpPr>
          <p:spPr>
            <a:xfrm>
              <a:off x="6516109" y="3322642"/>
              <a:ext cx="1517170" cy="65405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التركيز على الحقائق وليس العواطف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xmlns="" id="{5459639D-D250-3072-C47B-4551302A65EF}"/>
              </a:ext>
            </a:extLst>
          </p:cNvPr>
          <p:cNvGrpSpPr/>
          <p:nvPr/>
        </p:nvGrpSpPr>
        <p:grpSpPr>
          <a:xfrm>
            <a:off x="6093392" y="3896371"/>
            <a:ext cx="3687117" cy="1307645"/>
            <a:chOff x="5860047" y="4374315"/>
            <a:chExt cx="3353867" cy="1189457"/>
          </a:xfrm>
        </p:grpSpPr>
        <p:grpSp>
          <p:nvGrpSpPr>
            <p:cNvPr id="39" name="Graphic 2">
              <a:extLst>
                <a:ext uri="{FF2B5EF4-FFF2-40B4-BE49-F238E27FC236}">
                  <a16:creationId xmlns:a16="http://schemas.microsoft.com/office/drawing/2014/main" xmlns="" id="{576C131C-1887-395B-B6F1-2C45569BF538}"/>
                </a:ext>
              </a:extLst>
            </p:cNvPr>
            <p:cNvGrpSpPr/>
            <p:nvPr/>
          </p:nvGrpSpPr>
          <p:grpSpPr>
            <a:xfrm>
              <a:off x="5860047" y="4374315"/>
              <a:ext cx="3353867" cy="1189457"/>
              <a:chOff x="7013241" y="475041"/>
              <a:chExt cx="3353867" cy="1189457"/>
            </a:xfrm>
          </p:grpSpPr>
          <p:sp>
            <p:nvSpPr>
              <p:cNvPr id="42" name="Freeform: Shape 41">
                <a:extLst>
                  <a:ext uri="{FF2B5EF4-FFF2-40B4-BE49-F238E27FC236}">
                    <a16:creationId xmlns:a16="http://schemas.microsoft.com/office/drawing/2014/main" xmlns="" id="{35C6AB16-4610-77CD-9D2D-0E0438CA7D78}"/>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C50BE4E0-73E8-5B1B-5A09-41DFF14764B8}"/>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EE4E3773-4995-3978-479F-B13DEE1FFBB3}"/>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45" name="Graphic 2">
                <a:extLst>
                  <a:ext uri="{FF2B5EF4-FFF2-40B4-BE49-F238E27FC236}">
                    <a16:creationId xmlns:a16="http://schemas.microsoft.com/office/drawing/2014/main" xmlns="" id="{F67BEA32-6DE4-E4CA-FCB8-670CA64DC8EB}"/>
                  </a:ext>
                </a:extLst>
              </p:cNvPr>
              <p:cNvGrpSpPr/>
              <p:nvPr/>
            </p:nvGrpSpPr>
            <p:grpSpPr>
              <a:xfrm>
                <a:off x="9184965" y="478617"/>
                <a:ext cx="1182143" cy="1182143"/>
                <a:chOff x="9184965" y="478617"/>
                <a:chExt cx="1182143" cy="1182143"/>
              </a:xfrm>
            </p:grpSpPr>
            <p:sp>
              <p:nvSpPr>
                <p:cNvPr id="154" name="Freeform: Shape 153">
                  <a:extLst>
                    <a:ext uri="{FF2B5EF4-FFF2-40B4-BE49-F238E27FC236}">
                      <a16:creationId xmlns:a16="http://schemas.microsoft.com/office/drawing/2014/main" xmlns="" id="{74CFD8DA-3B69-3EF0-9743-1E6575C78896}"/>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xmlns="" id="{D0F6EC9A-F22C-D9FF-1167-DB92A49177D2}"/>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FFFFFF">
                    <a:alpha val="30000"/>
                  </a:srgbClr>
                </a:solidFill>
                <a:ln w="15136" cap="flat">
                  <a:solidFill>
                    <a:schemeClr val="tx1">
                      <a:alpha val="30000"/>
                    </a:schemeClr>
                  </a:solid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xmlns="" id="{08F47F82-F770-C189-6D95-43B9B0B0F4F4}"/>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xmlns="" id="{666FCA56-400D-4231-3249-AEEC75377481}"/>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142" name="Graphic 2">
                <a:extLst>
                  <a:ext uri="{FF2B5EF4-FFF2-40B4-BE49-F238E27FC236}">
                    <a16:creationId xmlns:a16="http://schemas.microsoft.com/office/drawing/2014/main" xmlns="" id="{670C353D-F502-086A-250F-0DEA45BA064A}"/>
                  </a:ext>
                </a:extLst>
              </p:cNvPr>
              <p:cNvGrpSpPr/>
              <p:nvPr/>
            </p:nvGrpSpPr>
            <p:grpSpPr>
              <a:xfrm>
                <a:off x="7013241" y="475041"/>
                <a:ext cx="697557" cy="1189457"/>
                <a:chOff x="7013241" y="475041"/>
                <a:chExt cx="697557" cy="1189457"/>
              </a:xfrm>
            </p:grpSpPr>
            <p:sp>
              <p:nvSpPr>
                <p:cNvPr id="143" name="Freeform: Shape 142">
                  <a:extLst>
                    <a:ext uri="{FF2B5EF4-FFF2-40B4-BE49-F238E27FC236}">
                      <a16:creationId xmlns:a16="http://schemas.microsoft.com/office/drawing/2014/main" xmlns="" id="{567DA7A9-6223-E632-51AB-E816C81A6EE7}"/>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xmlns="" id="{6EC13FF1-5C3D-2158-FB65-EA61DFBE2091}"/>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xmlns="" id="{AC77CC9C-F61E-8624-6078-B7205BA5958C}"/>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xmlns="" id="{75803C15-A4B5-4EDF-EE32-31350370F4EE}"/>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FFE982"/>
                </a:solidFill>
                <a:ln w="15136" cap="flat">
                  <a:solidFill>
                    <a:schemeClr val="tx1"/>
                  </a:solid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xmlns="" id="{702A800F-A957-84B5-410E-2C9D8A829FA6}"/>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FFD100"/>
                </a:solidFill>
                <a:ln w="15136" cap="flat">
                  <a:solidFill>
                    <a:schemeClr val="tx1"/>
                  </a:solid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xmlns="" id="{8543007D-FE1B-8080-9AB2-E9CCDB4079CB}"/>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FFE982"/>
                </a:solidFill>
                <a:ln w="15136" cap="flat">
                  <a:solidFill>
                    <a:schemeClr val="tx1"/>
                  </a:solidFill>
                  <a:prstDash val="solid"/>
                  <a:miter/>
                </a:ln>
              </p:spPr>
              <p:txBody>
                <a:bodyPr rtlCol="0" anchor="ctr"/>
                <a:lstStyle/>
                <a:p>
                  <a:endParaRPr lang="en-US"/>
                </a:p>
              </p:txBody>
            </p:sp>
            <p:grpSp>
              <p:nvGrpSpPr>
                <p:cNvPr id="149" name="Graphic 2">
                  <a:extLst>
                    <a:ext uri="{FF2B5EF4-FFF2-40B4-BE49-F238E27FC236}">
                      <a16:creationId xmlns:a16="http://schemas.microsoft.com/office/drawing/2014/main" xmlns="" id="{FDB1E059-BA92-4B3F-0D5D-A230F5F3D749}"/>
                    </a:ext>
                  </a:extLst>
                </p:cNvPr>
                <p:cNvGrpSpPr/>
                <p:nvPr/>
              </p:nvGrpSpPr>
              <p:grpSpPr>
                <a:xfrm>
                  <a:off x="7228851" y="795798"/>
                  <a:ext cx="334542" cy="522328"/>
                  <a:chOff x="7228851" y="795798"/>
                  <a:chExt cx="334542" cy="522328"/>
                </a:xfrm>
                <a:solidFill>
                  <a:srgbClr val="FFE982"/>
                </a:solidFill>
              </p:grpSpPr>
              <p:sp>
                <p:nvSpPr>
                  <p:cNvPr id="150" name="Freeform: Shape 149">
                    <a:extLst>
                      <a:ext uri="{FF2B5EF4-FFF2-40B4-BE49-F238E27FC236}">
                        <a16:creationId xmlns:a16="http://schemas.microsoft.com/office/drawing/2014/main" xmlns="" id="{8BA089A6-3DB5-8764-81D5-3B6939B8ECEC}"/>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FFE982"/>
                  </a:solidFill>
                  <a:ln w="15136" cap="flat">
                    <a:solidFill>
                      <a:schemeClr val="tx1"/>
                    </a:solid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xmlns="" id="{4D42A231-53CA-BDF3-9C2A-5092AF9A6D21}"/>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xmlns="" id="{C1D7FA76-CAF2-254A-D727-A63CED045369}"/>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FFE982"/>
                  </a:solidFill>
                  <a:ln w="15136" cap="flat">
                    <a:solidFill>
                      <a:schemeClr val="tx1"/>
                    </a:solid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xmlns="" id="{14F4CCE1-765D-DB64-DABF-9E40CC28B39F}"/>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FFE982"/>
                  </a:solidFill>
                  <a:ln w="15136" cap="flat">
                    <a:solidFill>
                      <a:schemeClr val="tx1"/>
                    </a:solidFill>
                    <a:prstDash val="solid"/>
                    <a:miter/>
                  </a:ln>
                </p:spPr>
                <p:txBody>
                  <a:bodyPr rtlCol="0" anchor="ctr"/>
                  <a:lstStyle/>
                  <a:p>
                    <a:endParaRPr lang="en-US"/>
                  </a:p>
                </p:txBody>
              </p:sp>
            </p:grpSp>
          </p:grpSp>
        </p:grpSp>
        <p:sp>
          <p:nvSpPr>
            <p:cNvPr id="40" name="TextBox 22">
              <a:extLst>
                <a:ext uri="{FF2B5EF4-FFF2-40B4-BE49-F238E27FC236}">
                  <a16:creationId xmlns:a16="http://schemas.microsoft.com/office/drawing/2014/main" xmlns="" id="{841C83DC-ADF0-E8E2-5634-CEAAF4A412E0}"/>
                </a:ext>
              </a:extLst>
            </p:cNvPr>
            <p:cNvSpPr txBox="1"/>
            <p:nvPr/>
          </p:nvSpPr>
          <p:spPr>
            <a:xfrm>
              <a:off x="8253053" y="4725117"/>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07</a:t>
              </a:r>
            </a:p>
          </p:txBody>
        </p:sp>
        <p:sp>
          <p:nvSpPr>
            <p:cNvPr id="41" name="TextBox 40">
              <a:extLst>
                <a:ext uri="{FF2B5EF4-FFF2-40B4-BE49-F238E27FC236}">
                  <a16:creationId xmlns:a16="http://schemas.microsoft.com/office/drawing/2014/main" xmlns="" id="{F00BF694-1EB7-9A50-7634-4211C3D4837D}"/>
                </a:ext>
              </a:extLst>
            </p:cNvPr>
            <p:cNvSpPr txBox="1"/>
            <p:nvPr/>
          </p:nvSpPr>
          <p:spPr>
            <a:xfrm>
              <a:off x="6498983" y="4715348"/>
              <a:ext cx="1642375" cy="65405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استخدام وسيط أو طرف ثالث إذا لزم الأمر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58" name="Group 157">
            <a:extLst>
              <a:ext uri="{FF2B5EF4-FFF2-40B4-BE49-F238E27FC236}">
                <a16:creationId xmlns:a16="http://schemas.microsoft.com/office/drawing/2014/main" xmlns="" id="{302D4CB9-4198-63C2-79B0-DB1E6EC8F921}"/>
              </a:ext>
            </a:extLst>
          </p:cNvPr>
          <p:cNvGrpSpPr/>
          <p:nvPr/>
        </p:nvGrpSpPr>
        <p:grpSpPr>
          <a:xfrm>
            <a:off x="2857234" y="3253083"/>
            <a:ext cx="3687117" cy="1307645"/>
            <a:chOff x="2892998" y="3766430"/>
            <a:chExt cx="3353867" cy="1189457"/>
          </a:xfrm>
        </p:grpSpPr>
        <p:grpSp>
          <p:nvGrpSpPr>
            <p:cNvPr id="159" name="Graphic 2">
              <a:extLst>
                <a:ext uri="{FF2B5EF4-FFF2-40B4-BE49-F238E27FC236}">
                  <a16:creationId xmlns:a16="http://schemas.microsoft.com/office/drawing/2014/main" xmlns="" id="{63930B7C-7919-C7C1-1C0D-D5C062618F2D}"/>
                </a:ext>
              </a:extLst>
            </p:cNvPr>
            <p:cNvGrpSpPr/>
            <p:nvPr/>
          </p:nvGrpSpPr>
          <p:grpSpPr>
            <a:xfrm flipH="1">
              <a:off x="2892998" y="3766430"/>
              <a:ext cx="3353867" cy="1189457"/>
              <a:chOff x="7013241" y="475041"/>
              <a:chExt cx="3353867" cy="1189457"/>
            </a:xfrm>
          </p:grpSpPr>
          <p:sp>
            <p:nvSpPr>
              <p:cNvPr id="162" name="Freeform: Shape 161">
                <a:extLst>
                  <a:ext uri="{FF2B5EF4-FFF2-40B4-BE49-F238E27FC236}">
                    <a16:creationId xmlns:a16="http://schemas.microsoft.com/office/drawing/2014/main" xmlns="" id="{F806D09A-FD7B-B7C2-D8E1-D9D1F6D1E112}"/>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xmlns="" id="{9A41BA92-CB6C-2DCC-F699-A9FBE6EF3147}"/>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xmlns="" id="{3AF9C6B8-9866-6C9A-F958-0529DD8FA3D6}"/>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165" name="Graphic 2">
                <a:extLst>
                  <a:ext uri="{FF2B5EF4-FFF2-40B4-BE49-F238E27FC236}">
                    <a16:creationId xmlns:a16="http://schemas.microsoft.com/office/drawing/2014/main" xmlns="" id="{0B0FF1B0-F732-4694-5ACC-DF5318EEBFD0}"/>
                  </a:ext>
                </a:extLst>
              </p:cNvPr>
              <p:cNvGrpSpPr/>
              <p:nvPr/>
            </p:nvGrpSpPr>
            <p:grpSpPr>
              <a:xfrm>
                <a:off x="9184965" y="478617"/>
                <a:ext cx="1182143" cy="1182143"/>
                <a:chOff x="9184965" y="478617"/>
                <a:chExt cx="1182143" cy="1182143"/>
              </a:xfrm>
            </p:grpSpPr>
            <p:sp>
              <p:nvSpPr>
                <p:cNvPr id="178" name="Freeform: Shape 177">
                  <a:extLst>
                    <a:ext uri="{FF2B5EF4-FFF2-40B4-BE49-F238E27FC236}">
                      <a16:creationId xmlns:a16="http://schemas.microsoft.com/office/drawing/2014/main" xmlns="" id="{006A8814-6ACE-8C80-79F7-EBDD1033EF9F}"/>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xmlns="" id="{F859053A-CEF3-03BB-EA14-D178B0205177}"/>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4AABB0"/>
                </a:solidFill>
                <a:ln w="15136" cap="flat">
                  <a:solidFill>
                    <a:schemeClr val="tx1">
                      <a:alpha val="30000"/>
                    </a:schemeClr>
                  </a:solid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xmlns="" id="{1966191D-4273-65E0-80BF-DDAA7F4E0458}"/>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xmlns="" id="{87974EFC-E423-0361-49CD-836198D04A54}"/>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166" name="Graphic 2">
                <a:extLst>
                  <a:ext uri="{FF2B5EF4-FFF2-40B4-BE49-F238E27FC236}">
                    <a16:creationId xmlns:a16="http://schemas.microsoft.com/office/drawing/2014/main" xmlns="" id="{8F3D79AD-A6F3-441D-2416-176E79BE3497}"/>
                  </a:ext>
                </a:extLst>
              </p:cNvPr>
              <p:cNvGrpSpPr/>
              <p:nvPr/>
            </p:nvGrpSpPr>
            <p:grpSpPr>
              <a:xfrm>
                <a:off x="7013241" y="475041"/>
                <a:ext cx="697557" cy="1189457"/>
                <a:chOff x="7013241" y="475041"/>
                <a:chExt cx="697557" cy="1189457"/>
              </a:xfrm>
            </p:grpSpPr>
            <p:sp>
              <p:nvSpPr>
                <p:cNvPr id="167" name="Freeform: Shape 166">
                  <a:extLst>
                    <a:ext uri="{FF2B5EF4-FFF2-40B4-BE49-F238E27FC236}">
                      <a16:creationId xmlns:a16="http://schemas.microsoft.com/office/drawing/2014/main" xmlns="" id="{BDA5F986-3859-D879-39A2-9F861C14B8C3}"/>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xmlns="" id="{B1560587-0A1E-D147-D6E2-E7C9CCF8F5BB}"/>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4AABB0"/>
                </a:solidFill>
                <a:ln w="15136" cap="flat">
                  <a:solidFill>
                    <a:schemeClr val="tx1">
                      <a:alpha val="15000"/>
                    </a:schemeClr>
                  </a:solidFill>
                  <a:prstDash val="solid"/>
                  <a:miter/>
                </a:ln>
              </p:spPr>
              <p:txBody>
                <a:bodyPr rtlCol="0" anchor="ctr"/>
                <a:lstStyle/>
                <a:p>
                  <a:endParaRPr lang="en-US" dirty="0"/>
                </a:p>
              </p:txBody>
            </p:sp>
            <p:sp>
              <p:nvSpPr>
                <p:cNvPr id="169" name="Freeform: Shape 168">
                  <a:extLst>
                    <a:ext uri="{FF2B5EF4-FFF2-40B4-BE49-F238E27FC236}">
                      <a16:creationId xmlns:a16="http://schemas.microsoft.com/office/drawing/2014/main" xmlns="" id="{BB2D25EE-BECD-9D0C-E1B2-DFCE408940E5}"/>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4AABB0">
                    <a:alpha val="15000"/>
                  </a:srgbClr>
                </a:solidFill>
                <a:ln w="15136" cap="flat">
                  <a:solidFill>
                    <a:schemeClr val="tx1">
                      <a:alpha val="15000"/>
                    </a:schemeClr>
                  </a:solid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xmlns="" id="{097B046A-2C8F-7021-856E-EDE42FB2CC5D}"/>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xmlns="" id="{76EAB1C4-EB30-E01C-AAC0-BBE1E55FDE47}"/>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xmlns="" id="{55949D93-52E9-D344-E885-8A9756E2FC5E}"/>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4AABB0"/>
                </a:solidFill>
                <a:ln w="15136" cap="flat">
                  <a:solidFill>
                    <a:schemeClr val="tx1"/>
                  </a:solidFill>
                  <a:prstDash val="solid"/>
                  <a:miter/>
                </a:ln>
              </p:spPr>
              <p:txBody>
                <a:bodyPr rtlCol="0" anchor="ctr"/>
                <a:lstStyle/>
                <a:p>
                  <a:endParaRPr lang="en-US"/>
                </a:p>
              </p:txBody>
            </p:sp>
            <p:grpSp>
              <p:nvGrpSpPr>
                <p:cNvPr id="173" name="Graphic 2">
                  <a:extLst>
                    <a:ext uri="{FF2B5EF4-FFF2-40B4-BE49-F238E27FC236}">
                      <a16:creationId xmlns:a16="http://schemas.microsoft.com/office/drawing/2014/main" xmlns="" id="{C0E0A151-BB75-206D-A13D-50D5AC27C067}"/>
                    </a:ext>
                  </a:extLst>
                </p:cNvPr>
                <p:cNvGrpSpPr/>
                <p:nvPr/>
              </p:nvGrpSpPr>
              <p:grpSpPr>
                <a:xfrm>
                  <a:off x="7228851" y="795798"/>
                  <a:ext cx="334542" cy="522328"/>
                  <a:chOff x="7228851" y="795798"/>
                  <a:chExt cx="334542" cy="522328"/>
                </a:xfrm>
                <a:solidFill>
                  <a:srgbClr val="FFE982"/>
                </a:solidFill>
              </p:grpSpPr>
              <p:sp>
                <p:nvSpPr>
                  <p:cNvPr id="174" name="Freeform: Shape 173">
                    <a:extLst>
                      <a:ext uri="{FF2B5EF4-FFF2-40B4-BE49-F238E27FC236}">
                        <a16:creationId xmlns:a16="http://schemas.microsoft.com/office/drawing/2014/main" xmlns="" id="{E15D37A0-972F-F5AC-87A1-45A62535C617}"/>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4AABB0"/>
                  </a:solidFill>
                  <a:ln w="15136" cap="flat">
                    <a:solidFill>
                      <a:schemeClr val="tx1"/>
                    </a:solidFill>
                    <a:prstDash val="solid"/>
                    <a:miter/>
                  </a:ln>
                </p:spPr>
                <p:txBody>
                  <a:bodyPr rtlCol="0" anchor="ctr"/>
                  <a:lstStyle/>
                  <a:p>
                    <a:endParaRPr lang="en-US" dirty="0"/>
                  </a:p>
                </p:txBody>
              </p:sp>
              <p:sp>
                <p:nvSpPr>
                  <p:cNvPr id="175" name="Freeform: Shape 174">
                    <a:extLst>
                      <a:ext uri="{FF2B5EF4-FFF2-40B4-BE49-F238E27FC236}">
                        <a16:creationId xmlns:a16="http://schemas.microsoft.com/office/drawing/2014/main" xmlns="" id="{3DB226A4-B066-C03E-FA22-0A34EF7F31D6}"/>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xmlns="" id="{688A957E-6C4E-92B2-D28C-2C501D971E92}"/>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xmlns="" id="{03665C43-6F35-E22B-77C0-70923FF5A156}"/>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4AABB0"/>
                  </a:solidFill>
                  <a:ln w="15136" cap="flat">
                    <a:solidFill>
                      <a:schemeClr val="tx1"/>
                    </a:solidFill>
                    <a:prstDash val="solid"/>
                    <a:miter/>
                  </a:ln>
                </p:spPr>
                <p:txBody>
                  <a:bodyPr rtlCol="0" anchor="ctr"/>
                  <a:lstStyle/>
                  <a:p>
                    <a:endParaRPr lang="en-US" dirty="0"/>
                  </a:p>
                </p:txBody>
              </p:sp>
            </p:grpSp>
          </p:grpSp>
        </p:grpSp>
        <p:sp>
          <p:nvSpPr>
            <p:cNvPr id="160" name="TextBox 22">
              <a:extLst>
                <a:ext uri="{FF2B5EF4-FFF2-40B4-BE49-F238E27FC236}">
                  <a16:creationId xmlns:a16="http://schemas.microsoft.com/office/drawing/2014/main" xmlns="" id="{594EE248-5202-48C9-1116-3F87B6E7E58F}"/>
                </a:ext>
              </a:extLst>
            </p:cNvPr>
            <p:cNvSpPr txBox="1"/>
            <p:nvPr/>
          </p:nvSpPr>
          <p:spPr>
            <a:xfrm>
              <a:off x="3068432" y="4169815"/>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06</a:t>
              </a:r>
            </a:p>
          </p:txBody>
        </p:sp>
        <p:sp>
          <p:nvSpPr>
            <p:cNvPr id="161" name="TextBox 160">
              <a:extLst>
                <a:ext uri="{FF2B5EF4-FFF2-40B4-BE49-F238E27FC236}">
                  <a16:creationId xmlns:a16="http://schemas.microsoft.com/office/drawing/2014/main" xmlns="" id="{E8B2B216-BC2E-F654-29A1-65648A58451D}"/>
                </a:ext>
              </a:extLst>
            </p:cNvPr>
            <p:cNvSpPr txBox="1"/>
            <p:nvPr/>
          </p:nvSpPr>
          <p:spPr>
            <a:xfrm>
              <a:off x="3970149" y="4146773"/>
              <a:ext cx="1525161" cy="36429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البحث عن حلول توافقية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2" name="Group 181">
            <a:extLst>
              <a:ext uri="{FF2B5EF4-FFF2-40B4-BE49-F238E27FC236}">
                <a16:creationId xmlns:a16="http://schemas.microsoft.com/office/drawing/2014/main" xmlns="" id="{3FDBA436-7A91-72F0-7ED4-B4543221310E}"/>
              </a:ext>
            </a:extLst>
          </p:cNvPr>
          <p:cNvGrpSpPr/>
          <p:nvPr/>
        </p:nvGrpSpPr>
        <p:grpSpPr>
          <a:xfrm>
            <a:off x="2852427" y="4607754"/>
            <a:ext cx="3687117" cy="1307645"/>
            <a:chOff x="2888191" y="5121101"/>
            <a:chExt cx="3353867" cy="1189457"/>
          </a:xfrm>
        </p:grpSpPr>
        <p:grpSp>
          <p:nvGrpSpPr>
            <p:cNvPr id="183" name="Graphic 2">
              <a:extLst>
                <a:ext uri="{FF2B5EF4-FFF2-40B4-BE49-F238E27FC236}">
                  <a16:creationId xmlns:a16="http://schemas.microsoft.com/office/drawing/2014/main" xmlns="" id="{52619B29-08C5-2CAD-8F95-B504E3019E91}"/>
                </a:ext>
              </a:extLst>
            </p:cNvPr>
            <p:cNvGrpSpPr/>
            <p:nvPr/>
          </p:nvGrpSpPr>
          <p:grpSpPr>
            <a:xfrm flipH="1">
              <a:off x="2888191" y="5121101"/>
              <a:ext cx="3353867" cy="1189457"/>
              <a:chOff x="7013241" y="475041"/>
              <a:chExt cx="3353867" cy="1189457"/>
            </a:xfrm>
          </p:grpSpPr>
          <p:sp>
            <p:nvSpPr>
              <p:cNvPr id="186" name="Freeform: Shape 185">
                <a:extLst>
                  <a:ext uri="{FF2B5EF4-FFF2-40B4-BE49-F238E27FC236}">
                    <a16:creationId xmlns:a16="http://schemas.microsoft.com/office/drawing/2014/main" xmlns="" id="{CF4C3523-0230-F0D7-F5A6-29D837B9BE4C}"/>
                  </a:ext>
                </a:extLst>
              </p:cNvPr>
              <p:cNvSpPr/>
              <p:nvPr/>
            </p:nvSpPr>
            <p:spPr>
              <a:xfrm>
                <a:off x="7602520" y="684528"/>
                <a:ext cx="2456900" cy="770387"/>
              </a:xfrm>
              <a:custGeom>
                <a:avLst/>
                <a:gdLst>
                  <a:gd name="connsiteX0" fmla="*/ 0 w 2456900"/>
                  <a:gd name="connsiteY0" fmla="*/ 770388 h 770387"/>
                  <a:gd name="connsiteX1" fmla="*/ 2071706 w 2456900"/>
                  <a:gd name="connsiteY1" fmla="*/ 770388 h 770387"/>
                  <a:gd name="connsiteX2" fmla="*/ 2456900 w 2456900"/>
                  <a:gd name="connsiteY2" fmla="*/ 385194 h 770387"/>
                  <a:gd name="connsiteX3" fmla="*/ 2456900 w 2456900"/>
                  <a:gd name="connsiteY3" fmla="*/ 385194 h 770387"/>
                  <a:gd name="connsiteX4" fmla="*/ 2071706 w 2456900"/>
                  <a:gd name="connsiteY4" fmla="*/ 0 h 770387"/>
                  <a:gd name="connsiteX5" fmla="*/ 0 w 2456900"/>
                  <a:gd name="connsiteY5" fmla="*/ 0 h 770387"/>
                  <a:gd name="connsiteX6" fmla="*/ 0 w 2456900"/>
                  <a:gd name="connsiteY6" fmla="*/ 770388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900" h="770387">
                    <a:moveTo>
                      <a:pt x="0" y="770388"/>
                    </a:moveTo>
                    <a:lnTo>
                      <a:pt x="2071706" y="770388"/>
                    </a:lnTo>
                    <a:cubicBezTo>
                      <a:pt x="2283563" y="770388"/>
                      <a:pt x="2456900" y="597051"/>
                      <a:pt x="2456900" y="385194"/>
                    </a:cubicBezTo>
                    <a:lnTo>
                      <a:pt x="2456900" y="385194"/>
                    </a:lnTo>
                    <a:cubicBezTo>
                      <a:pt x="2456900" y="173337"/>
                      <a:pt x="2283563" y="0"/>
                      <a:pt x="2071706" y="0"/>
                    </a:cubicBezTo>
                    <a:lnTo>
                      <a:pt x="0" y="0"/>
                    </a:lnTo>
                    <a:lnTo>
                      <a:pt x="0" y="770388"/>
                    </a:lnTo>
                    <a:close/>
                  </a:path>
                </a:pathLst>
              </a:custGeom>
              <a:solidFill>
                <a:srgbClr val="FFFFFF"/>
              </a:solidFill>
              <a:ln w="15136" cap="flat">
                <a:solidFill>
                  <a:schemeClr val="tx1"/>
                </a:solid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xmlns="" id="{C5E3AAAA-6A3E-4080-E3A3-09211E960DC5}"/>
                  </a:ext>
                </a:extLst>
              </p:cNvPr>
              <p:cNvSpPr/>
              <p:nvPr/>
            </p:nvSpPr>
            <p:spPr>
              <a:xfrm>
                <a:off x="9139504" y="684528"/>
                <a:ext cx="919915" cy="770387"/>
              </a:xfrm>
              <a:custGeom>
                <a:avLst/>
                <a:gdLst>
                  <a:gd name="connsiteX0" fmla="*/ 119046 w 919915"/>
                  <a:gd name="connsiteY0" fmla="*/ 0 h 770387"/>
                  <a:gd name="connsiteX1" fmla="*/ 534722 w 919915"/>
                  <a:gd name="connsiteY1" fmla="*/ 0 h 770387"/>
                  <a:gd name="connsiteX2" fmla="*/ 919916 w 919915"/>
                  <a:gd name="connsiteY2" fmla="*/ 385194 h 770387"/>
                  <a:gd name="connsiteX3" fmla="*/ 919916 w 919915"/>
                  <a:gd name="connsiteY3" fmla="*/ 385194 h 770387"/>
                  <a:gd name="connsiteX4" fmla="*/ 534722 w 919915"/>
                  <a:gd name="connsiteY4" fmla="*/ 770388 h 770387"/>
                  <a:gd name="connsiteX5" fmla="*/ 119046 w 919915"/>
                  <a:gd name="connsiteY5" fmla="*/ 770388 h 770387"/>
                  <a:gd name="connsiteX6" fmla="*/ 0 w 919915"/>
                  <a:gd name="connsiteY6" fmla="*/ 385194 h 770387"/>
                  <a:gd name="connsiteX7" fmla="*/ 119046 w 919915"/>
                  <a:gd name="connsiteY7"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915" h="770387">
                    <a:moveTo>
                      <a:pt x="119046" y="0"/>
                    </a:moveTo>
                    <a:lnTo>
                      <a:pt x="534722" y="0"/>
                    </a:lnTo>
                    <a:cubicBezTo>
                      <a:pt x="746579" y="0"/>
                      <a:pt x="919916" y="173337"/>
                      <a:pt x="919916" y="385194"/>
                    </a:cubicBezTo>
                    <a:lnTo>
                      <a:pt x="919916" y="385194"/>
                    </a:lnTo>
                    <a:cubicBezTo>
                      <a:pt x="919916" y="597051"/>
                      <a:pt x="746579" y="770388"/>
                      <a:pt x="534722" y="770388"/>
                    </a:cubicBezTo>
                    <a:lnTo>
                      <a:pt x="119046" y="770388"/>
                    </a:lnTo>
                    <a:cubicBezTo>
                      <a:pt x="43979" y="660744"/>
                      <a:pt x="0" y="528049"/>
                      <a:pt x="0" y="385194"/>
                    </a:cubicBezTo>
                    <a:cubicBezTo>
                      <a:pt x="0" y="242339"/>
                      <a:pt x="43979" y="109644"/>
                      <a:pt x="119046" y="0"/>
                    </a:cubicBez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xmlns="" id="{D9FF7261-A284-3F47-4215-BF26E74D6901}"/>
                  </a:ext>
                </a:extLst>
              </p:cNvPr>
              <p:cNvSpPr/>
              <p:nvPr/>
            </p:nvSpPr>
            <p:spPr>
              <a:xfrm>
                <a:off x="7602217" y="684528"/>
                <a:ext cx="295568" cy="770387"/>
              </a:xfrm>
              <a:custGeom>
                <a:avLst/>
                <a:gdLst>
                  <a:gd name="connsiteX0" fmla="*/ 295568 w 295568"/>
                  <a:gd name="connsiteY0" fmla="*/ 0 h 770387"/>
                  <a:gd name="connsiteX1" fmla="*/ 174854 w 295568"/>
                  <a:gd name="connsiteY1" fmla="*/ 385194 h 770387"/>
                  <a:gd name="connsiteX2" fmla="*/ 295568 w 295568"/>
                  <a:gd name="connsiteY2" fmla="*/ 770388 h 770387"/>
                  <a:gd name="connsiteX3" fmla="*/ 0 w 295568"/>
                  <a:gd name="connsiteY3" fmla="*/ 770388 h 770387"/>
                  <a:gd name="connsiteX4" fmla="*/ 0 w 295568"/>
                  <a:gd name="connsiteY4" fmla="*/ 0 h 770387"/>
                  <a:gd name="connsiteX5" fmla="*/ 295568 w 295568"/>
                  <a:gd name="connsiteY5" fmla="*/ 0 h 77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68" h="770387">
                    <a:moveTo>
                      <a:pt x="295568" y="0"/>
                    </a:moveTo>
                    <a:cubicBezTo>
                      <a:pt x="218529" y="116013"/>
                      <a:pt x="174854" y="246736"/>
                      <a:pt x="174854" y="385194"/>
                    </a:cubicBezTo>
                    <a:cubicBezTo>
                      <a:pt x="174854" y="523651"/>
                      <a:pt x="218529" y="654375"/>
                      <a:pt x="295568" y="770388"/>
                    </a:cubicBezTo>
                    <a:lnTo>
                      <a:pt x="0" y="770388"/>
                    </a:lnTo>
                    <a:lnTo>
                      <a:pt x="0" y="0"/>
                    </a:lnTo>
                    <a:lnTo>
                      <a:pt x="295568" y="0"/>
                    </a:lnTo>
                    <a:close/>
                  </a:path>
                </a:pathLst>
              </a:custGeom>
              <a:solidFill>
                <a:srgbClr val="000000">
                  <a:alpha val="5000"/>
                </a:srgbClr>
              </a:solidFill>
              <a:ln w="15136" cap="flat">
                <a:solidFill>
                  <a:schemeClr val="tx1">
                    <a:alpha val="5000"/>
                  </a:schemeClr>
                </a:solidFill>
                <a:prstDash val="solid"/>
                <a:miter/>
              </a:ln>
            </p:spPr>
            <p:txBody>
              <a:bodyPr rtlCol="0" anchor="ctr"/>
              <a:lstStyle/>
              <a:p>
                <a:endParaRPr lang="en-US"/>
              </a:p>
            </p:txBody>
          </p:sp>
          <p:grpSp>
            <p:nvGrpSpPr>
              <p:cNvPr id="189" name="Graphic 2">
                <a:extLst>
                  <a:ext uri="{FF2B5EF4-FFF2-40B4-BE49-F238E27FC236}">
                    <a16:creationId xmlns:a16="http://schemas.microsoft.com/office/drawing/2014/main" xmlns="" id="{F3512756-A6B8-05F5-447D-5ECAE4EA8716}"/>
                  </a:ext>
                </a:extLst>
              </p:cNvPr>
              <p:cNvGrpSpPr/>
              <p:nvPr/>
            </p:nvGrpSpPr>
            <p:grpSpPr>
              <a:xfrm>
                <a:off x="9184965" y="478617"/>
                <a:ext cx="1182143" cy="1182143"/>
                <a:chOff x="9184965" y="478617"/>
                <a:chExt cx="1182143" cy="1182143"/>
              </a:xfrm>
            </p:grpSpPr>
            <p:sp>
              <p:nvSpPr>
                <p:cNvPr id="202" name="Freeform: Shape 201">
                  <a:extLst>
                    <a:ext uri="{FF2B5EF4-FFF2-40B4-BE49-F238E27FC236}">
                      <a16:creationId xmlns:a16="http://schemas.microsoft.com/office/drawing/2014/main" xmlns="" id="{23CFFE50-DF13-970B-AB35-23AB8BBF6864}"/>
                    </a:ext>
                  </a:extLst>
                </p:cNvPr>
                <p:cNvSpPr/>
                <p:nvPr/>
              </p:nvSpPr>
              <p:spPr>
                <a:xfrm>
                  <a:off x="9217301" y="510887"/>
                  <a:ext cx="1117668" cy="1117669"/>
                </a:xfrm>
                <a:custGeom>
                  <a:avLst/>
                  <a:gdLst>
                    <a:gd name="connsiteX0" fmla="*/ 1117669 w 1117668"/>
                    <a:gd name="connsiteY0" fmla="*/ 558835 h 1117669"/>
                    <a:gd name="connsiteX1" fmla="*/ 558834 w 1117668"/>
                    <a:gd name="connsiteY1" fmla="*/ 1117669 h 1117669"/>
                    <a:gd name="connsiteX2" fmla="*/ 0 w 1117668"/>
                    <a:gd name="connsiteY2" fmla="*/ 558835 h 1117669"/>
                    <a:gd name="connsiteX3" fmla="*/ 558834 w 1117668"/>
                    <a:gd name="connsiteY3" fmla="*/ 0 h 1117669"/>
                    <a:gd name="connsiteX4" fmla="*/ 1117669 w 1117668"/>
                    <a:gd name="connsiteY4" fmla="*/ 558835 h 111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68" h="1117669">
                      <a:moveTo>
                        <a:pt x="1117669" y="558835"/>
                      </a:moveTo>
                      <a:cubicBezTo>
                        <a:pt x="1117669" y="867470"/>
                        <a:pt x="867470" y="1117669"/>
                        <a:pt x="558834" y="1117669"/>
                      </a:cubicBezTo>
                      <a:cubicBezTo>
                        <a:pt x="250198" y="1117669"/>
                        <a:pt x="0" y="867470"/>
                        <a:pt x="0" y="558835"/>
                      </a:cubicBezTo>
                      <a:cubicBezTo>
                        <a:pt x="0" y="250199"/>
                        <a:pt x="250198" y="0"/>
                        <a:pt x="558834" y="0"/>
                      </a:cubicBezTo>
                      <a:cubicBezTo>
                        <a:pt x="867470" y="0"/>
                        <a:pt x="1117669" y="250199"/>
                        <a:pt x="1117669" y="558835"/>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xmlns="" id="{438DCDF6-AE88-13A6-4B93-0B5E8AD373D0}"/>
                    </a:ext>
                  </a:extLst>
                </p:cNvPr>
                <p:cNvSpPr/>
                <p:nvPr/>
              </p:nvSpPr>
              <p:spPr>
                <a:xfrm>
                  <a:off x="9330585" y="548952"/>
                  <a:ext cx="891102" cy="514704"/>
                </a:xfrm>
                <a:custGeom>
                  <a:avLst/>
                  <a:gdLst>
                    <a:gd name="connsiteX0" fmla="*/ 445551 w 891102"/>
                    <a:gd name="connsiteY0" fmla="*/ 0 h 514704"/>
                    <a:gd name="connsiteX1" fmla="*/ 891102 w 891102"/>
                    <a:gd name="connsiteY1" fmla="*/ 257352 h 514704"/>
                    <a:gd name="connsiteX2" fmla="*/ 445551 w 891102"/>
                    <a:gd name="connsiteY2" fmla="*/ 514704 h 514704"/>
                    <a:gd name="connsiteX3" fmla="*/ 0 w 891102"/>
                    <a:gd name="connsiteY3" fmla="*/ 257352 h 514704"/>
                    <a:gd name="connsiteX4" fmla="*/ 445551 w 891102"/>
                    <a:gd name="connsiteY4" fmla="*/ 0 h 51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02" h="514704">
                      <a:moveTo>
                        <a:pt x="445551" y="0"/>
                      </a:moveTo>
                      <a:cubicBezTo>
                        <a:pt x="636025" y="0"/>
                        <a:pt x="802235" y="103578"/>
                        <a:pt x="891102" y="257352"/>
                      </a:cubicBezTo>
                      <a:cubicBezTo>
                        <a:pt x="802083" y="411126"/>
                        <a:pt x="635873" y="514704"/>
                        <a:pt x="445551" y="514704"/>
                      </a:cubicBezTo>
                      <a:cubicBezTo>
                        <a:pt x="255229" y="514704"/>
                        <a:pt x="88868" y="411126"/>
                        <a:pt x="0" y="257352"/>
                      </a:cubicBezTo>
                      <a:cubicBezTo>
                        <a:pt x="89019" y="103578"/>
                        <a:pt x="255229" y="0"/>
                        <a:pt x="445551" y="0"/>
                      </a:cubicBezTo>
                      <a:close/>
                    </a:path>
                  </a:pathLst>
                </a:custGeom>
                <a:solidFill>
                  <a:srgbClr val="4AABB0"/>
                </a:solidFill>
                <a:ln w="15136" cap="flat">
                  <a:solidFill>
                    <a:schemeClr val="tx1">
                      <a:alpha val="30000"/>
                    </a:schemeClr>
                  </a:solid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xmlns="" id="{EF18D3E1-B1A0-EE3A-7AFF-96AA73E9B2B3}"/>
                    </a:ext>
                  </a:extLst>
                </p:cNvPr>
                <p:cNvSpPr/>
                <p:nvPr/>
              </p:nvSpPr>
              <p:spPr>
                <a:xfrm>
                  <a:off x="9325277" y="636909"/>
                  <a:ext cx="901717" cy="901717"/>
                </a:xfrm>
                <a:custGeom>
                  <a:avLst/>
                  <a:gdLst>
                    <a:gd name="connsiteX0" fmla="*/ 901718 w 901717"/>
                    <a:gd name="connsiteY0" fmla="*/ 450859 h 901717"/>
                    <a:gd name="connsiteX1" fmla="*/ 450859 w 901717"/>
                    <a:gd name="connsiteY1" fmla="*/ 901718 h 901717"/>
                    <a:gd name="connsiteX2" fmla="*/ 0 w 901717"/>
                    <a:gd name="connsiteY2" fmla="*/ 450859 h 901717"/>
                    <a:gd name="connsiteX3" fmla="*/ 450859 w 901717"/>
                    <a:gd name="connsiteY3" fmla="*/ 0 h 901717"/>
                    <a:gd name="connsiteX4" fmla="*/ 901718 w 901717"/>
                    <a:gd name="connsiteY4" fmla="*/ 450859 h 90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717" h="901717">
                      <a:moveTo>
                        <a:pt x="901718" y="450859"/>
                      </a:moveTo>
                      <a:cubicBezTo>
                        <a:pt x="901718" y="699861"/>
                        <a:pt x="699861" y="901718"/>
                        <a:pt x="450859" y="901718"/>
                      </a:cubicBezTo>
                      <a:cubicBezTo>
                        <a:pt x="201857" y="901718"/>
                        <a:pt x="0" y="699861"/>
                        <a:pt x="0" y="450859"/>
                      </a:cubicBezTo>
                      <a:cubicBezTo>
                        <a:pt x="0" y="201856"/>
                        <a:pt x="201857" y="0"/>
                        <a:pt x="450859" y="0"/>
                      </a:cubicBezTo>
                      <a:cubicBezTo>
                        <a:pt x="699861" y="0"/>
                        <a:pt x="901718" y="201856"/>
                        <a:pt x="901718" y="450859"/>
                      </a:cubicBezTo>
                      <a:close/>
                    </a:path>
                  </a:pathLst>
                </a:custGeom>
                <a:solidFill>
                  <a:srgbClr val="000000">
                    <a:alpha val="15000"/>
                  </a:srgbClr>
                </a:solidFill>
                <a:ln w="15136" cap="flat">
                  <a:solidFill>
                    <a:schemeClr val="tx1">
                      <a:alpha val="15000"/>
                    </a:schemeClr>
                  </a:solid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xmlns="" id="{F8BEC8D1-EE6C-C571-14A5-927FD9C27012}"/>
                    </a:ext>
                  </a:extLst>
                </p:cNvPr>
                <p:cNvSpPr/>
                <p:nvPr/>
              </p:nvSpPr>
              <p:spPr>
                <a:xfrm rot="-2700000">
                  <a:off x="9358086" y="651738"/>
                  <a:ext cx="835901" cy="835901"/>
                </a:xfrm>
                <a:custGeom>
                  <a:avLst/>
                  <a:gdLst>
                    <a:gd name="connsiteX0" fmla="*/ 835901 w 835901"/>
                    <a:gd name="connsiteY0" fmla="*/ 417951 h 835901"/>
                    <a:gd name="connsiteX1" fmla="*/ 417951 w 835901"/>
                    <a:gd name="connsiteY1" fmla="*/ 835901 h 835901"/>
                    <a:gd name="connsiteX2" fmla="*/ 0 w 835901"/>
                    <a:gd name="connsiteY2" fmla="*/ 417951 h 835901"/>
                    <a:gd name="connsiteX3" fmla="*/ 417951 w 835901"/>
                    <a:gd name="connsiteY3" fmla="*/ 0 h 835901"/>
                    <a:gd name="connsiteX4" fmla="*/ 835901 w 835901"/>
                    <a:gd name="connsiteY4" fmla="*/ 417951 h 8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901" h="835901">
                      <a:moveTo>
                        <a:pt x="835901" y="417951"/>
                      </a:moveTo>
                      <a:cubicBezTo>
                        <a:pt x="835901" y="648779"/>
                        <a:pt x="648778" y="835901"/>
                        <a:pt x="417951" y="835901"/>
                      </a:cubicBezTo>
                      <a:cubicBezTo>
                        <a:pt x="187123" y="835901"/>
                        <a:pt x="0" y="648779"/>
                        <a:pt x="0" y="417951"/>
                      </a:cubicBezTo>
                      <a:cubicBezTo>
                        <a:pt x="0" y="187123"/>
                        <a:pt x="187123" y="0"/>
                        <a:pt x="417951" y="0"/>
                      </a:cubicBezTo>
                      <a:cubicBezTo>
                        <a:pt x="648778" y="0"/>
                        <a:pt x="835901" y="187123"/>
                        <a:pt x="835901" y="417951"/>
                      </a:cubicBezTo>
                      <a:close/>
                    </a:path>
                  </a:pathLst>
                </a:custGeom>
                <a:solidFill>
                  <a:srgbClr val="FFFFFF"/>
                </a:solidFill>
                <a:ln w="15136" cap="flat">
                  <a:solidFill>
                    <a:schemeClr val="tx1"/>
                  </a:solidFill>
                  <a:prstDash val="solid"/>
                  <a:miter/>
                </a:ln>
              </p:spPr>
              <p:txBody>
                <a:bodyPr rtlCol="0" anchor="ctr"/>
                <a:lstStyle/>
                <a:p>
                  <a:endParaRPr lang="en-US"/>
                </a:p>
              </p:txBody>
            </p:sp>
          </p:grpSp>
          <p:grpSp>
            <p:nvGrpSpPr>
              <p:cNvPr id="190" name="Graphic 2">
                <a:extLst>
                  <a:ext uri="{FF2B5EF4-FFF2-40B4-BE49-F238E27FC236}">
                    <a16:creationId xmlns:a16="http://schemas.microsoft.com/office/drawing/2014/main" xmlns="" id="{D312CF59-D2B7-ADF0-C883-10FD1F531949}"/>
                  </a:ext>
                </a:extLst>
              </p:cNvPr>
              <p:cNvGrpSpPr/>
              <p:nvPr/>
            </p:nvGrpSpPr>
            <p:grpSpPr>
              <a:xfrm>
                <a:off x="7013241" y="475041"/>
                <a:ext cx="697557" cy="1189457"/>
                <a:chOff x="7013241" y="475041"/>
                <a:chExt cx="697557" cy="1189457"/>
              </a:xfrm>
            </p:grpSpPr>
            <p:sp>
              <p:nvSpPr>
                <p:cNvPr id="191" name="Freeform: Shape 190">
                  <a:extLst>
                    <a:ext uri="{FF2B5EF4-FFF2-40B4-BE49-F238E27FC236}">
                      <a16:creationId xmlns:a16="http://schemas.microsoft.com/office/drawing/2014/main" xmlns="" id="{753E954B-F084-E370-C3ED-12EB0B5232D2}"/>
                    </a:ext>
                  </a:extLst>
                </p:cNvPr>
                <p:cNvSpPr/>
                <p:nvPr/>
              </p:nvSpPr>
              <p:spPr>
                <a:xfrm>
                  <a:off x="7013241" y="475041"/>
                  <a:ext cx="697557" cy="1189457"/>
                </a:xfrm>
                <a:custGeom>
                  <a:avLst/>
                  <a:gdLst>
                    <a:gd name="connsiteX0" fmla="*/ 12852 w 697557"/>
                    <a:gd name="connsiteY0" fmla="*/ 623646 h 1189457"/>
                    <a:gd name="connsiteX1" fmla="*/ 632802 w 697557"/>
                    <a:gd name="connsiteY1" fmla="*/ 1179447 h 1189457"/>
                    <a:gd name="connsiteX2" fmla="*/ 697557 w 697557"/>
                    <a:gd name="connsiteY2" fmla="*/ 1150482 h 1189457"/>
                    <a:gd name="connsiteX3" fmla="*/ 697557 w 697557"/>
                    <a:gd name="connsiteY3" fmla="*/ 38879 h 1189457"/>
                    <a:gd name="connsiteX4" fmla="*/ 632802 w 697557"/>
                    <a:gd name="connsiteY4" fmla="*/ 9914 h 1189457"/>
                    <a:gd name="connsiteX5" fmla="*/ 12852 w 697557"/>
                    <a:gd name="connsiteY5" fmla="*/ 565715 h 1189457"/>
                    <a:gd name="connsiteX6" fmla="*/ 12852 w 697557"/>
                    <a:gd name="connsiteY6" fmla="*/ 623494 h 11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557" h="1189457">
                      <a:moveTo>
                        <a:pt x="12852" y="623646"/>
                      </a:moveTo>
                      <a:lnTo>
                        <a:pt x="632802" y="1179447"/>
                      </a:lnTo>
                      <a:cubicBezTo>
                        <a:pt x="657825" y="1201892"/>
                        <a:pt x="697557" y="1184149"/>
                        <a:pt x="697557" y="1150482"/>
                      </a:cubicBezTo>
                      <a:lnTo>
                        <a:pt x="697557" y="38879"/>
                      </a:lnTo>
                      <a:cubicBezTo>
                        <a:pt x="697557" y="5364"/>
                        <a:pt x="657825" y="-12379"/>
                        <a:pt x="632802" y="9914"/>
                      </a:cubicBezTo>
                      <a:lnTo>
                        <a:pt x="12852" y="565715"/>
                      </a:lnTo>
                      <a:cubicBezTo>
                        <a:pt x="-4284" y="581184"/>
                        <a:pt x="-4284" y="608026"/>
                        <a:pt x="12852" y="623494"/>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xmlns="" id="{89A2F59D-920B-587D-365F-C387BA60D4F0}"/>
                    </a:ext>
                  </a:extLst>
                </p:cNvPr>
                <p:cNvSpPr/>
                <p:nvPr/>
              </p:nvSpPr>
              <p:spPr>
                <a:xfrm>
                  <a:off x="7013962" y="504215"/>
                  <a:ext cx="696836" cy="1160187"/>
                </a:xfrm>
                <a:custGeom>
                  <a:avLst/>
                  <a:gdLst>
                    <a:gd name="connsiteX0" fmla="*/ 613581 w 696836"/>
                    <a:gd name="connsiteY0" fmla="*/ 1084912 h 1160187"/>
                    <a:gd name="connsiteX1" fmla="*/ 660896 w 696836"/>
                    <a:gd name="connsiteY1" fmla="*/ 1063833 h 1160187"/>
                    <a:gd name="connsiteX2" fmla="*/ 660896 w 696836"/>
                    <a:gd name="connsiteY2" fmla="*/ 758256 h 1160187"/>
                    <a:gd name="connsiteX3" fmla="*/ 672724 w 696836"/>
                    <a:gd name="connsiteY3" fmla="*/ 372910 h 1160187"/>
                    <a:gd name="connsiteX4" fmla="*/ 695624 w 696836"/>
                    <a:gd name="connsiteY4" fmla="*/ 0 h 1160187"/>
                    <a:gd name="connsiteX5" fmla="*/ 696837 w 696836"/>
                    <a:gd name="connsiteY5" fmla="*/ 9554 h 1160187"/>
                    <a:gd name="connsiteX6" fmla="*/ 696837 w 696836"/>
                    <a:gd name="connsiteY6" fmla="*/ 1121309 h 1160187"/>
                    <a:gd name="connsiteX7" fmla="*/ 632082 w 696836"/>
                    <a:gd name="connsiteY7" fmla="*/ 1150274 h 1160187"/>
                    <a:gd name="connsiteX8" fmla="*/ 12132 w 696836"/>
                    <a:gd name="connsiteY8" fmla="*/ 594473 h 1160187"/>
                    <a:gd name="connsiteX9" fmla="*/ 0 w 696836"/>
                    <a:gd name="connsiteY9" fmla="*/ 572635 h 1160187"/>
                    <a:gd name="connsiteX10" fmla="*/ 613581 w 696836"/>
                    <a:gd name="connsiteY10" fmla="*/ 1085064 h 11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6836" h="1160187">
                      <a:moveTo>
                        <a:pt x="613581" y="1084912"/>
                      </a:moveTo>
                      <a:cubicBezTo>
                        <a:pt x="636025" y="1104930"/>
                        <a:pt x="660896" y="1093860"/>
                        <a:pt x="660896" y="1063833"/>
                      </a:cubicBezTo>
                      <a:lnTo>
                        <a:pt x="660896" y="758256"/>
                      </a:lnTo>
                      <a:cubicBezTo>
                        <a:pt x="660896" y="629656"/>
                        <a:pt x="664839" y="501207"/>
                        <a:pt x="672724" y="372910"/>
                      </a:cubicBezTo>
                      <a:lnTo>
                        <a:pt x="695624" y="0"/>
                      </a:lnTo>
                      <a:cubicBezTo>
                        <a:pt x="696382" y="3033"/>
                        <a:pt x="696837" y="6218"/>
                        <a:pt x="696837" y="9554"/>
                      </a:cubicBezTo>
                      <a:lnTo>
                        <a:pt x="696837" y="1121309"/>
                      </a:lnTo>
                      <a:cubicBezTo>
                        <a:pt x="696837" y="1154824"/>
                        <a:pt x="657104" y="1172567"/>
                        <a:pt x="632082" y="1150274"/>
                      </a:cubicBezTo>
                      <a:lnTo>
                        <a:pt x="12132" y="594473"/>
                      </a:lnTo>
                      <a:cubicBezTo>
                        <a:pt x="5459" y="588558"/>
                        <a:pt x="1517" y="580824"/>
                        <a:pt x="0" y="572635"/>
                      </a:cubicBezTo>
                      <a:lnTo>
                        <a:pt x="613581" y="1085064"/>
                      </a:lnTo>
                      <a:close/>
                    </a:path>
                  </a:pathLst>
                </a:custGeom>
                <a:solidFill>
                  <a:srgbClr val="4AABB0"/>
                </a:solidFill>
                <a:ln w="15136" cap="flat">
                  <a:solidFill>
                    <a:schemeClr val="tx1">
                      <a:alpha val="15000"/>
                    </a:schemeClr>
                  </a:solidFill>
                  <a:prstDash val="solid"/>
                  <a:miter/>
                </a:ln>
              </p:spPr>
              <p:txBody>
                <a:bodyPr rtlCol="0" anchor="ctr"/>
                <a:lstStyle/>
                <a:p>
                  <a:endParaRPr lang="en-US" dirty="0"/>
                </a:p>
              </p:txBody>
            </p:sp>
            <p:sp>
              <p:nvSpPr>
                <p:cNvPr id="193" name="Freeform: Shape 192">
                  <a:extLst>
                    <a:ext uri="{FF2B5EF4-FFF2-40B4-BE49-F238E27FC236}">
                      <a16:creationId xmlns:a16="http://schemas.microsoft.com/office/drawing/2014/main" xmlns="" id="{D18B6616-DAD7-C96C-C145-D0EF67DA8D71}"/>
                    </a:ext>
                  </a:extLst>
                </p:cNvPr>
                <p:cNvSpPr/>
                <p:nvPr/>
              </p:nvSpPr>
              <p:spPr>
                <a:xfrm>
                  <a:off x="7174636" y="750049"/>
                  <a:ext cx="428035" cy="668765"/>
                </a:xfrm>
                <a:custGeom>
                  <a:avLst/>
                  <a:gdLst>
                    <a:gd name="connsiteX0" fmla="*/ 7962 w 428035"/>
                    <a:gd name="connsiteY0" fmla="*/ 350609 h 668765"/>
                    <a:gd name="connsiteX1" fmla="*/ 388303 w 428035"/>
                    <a:gd name="connsiteY1" fmla="*/ 663162 h 668765"/>
                    <a:gd name="connsiteX2" fmla="*/ 428035 w 428035"/>
                    <a:gd name="connsiteY2" fmla="*/ 646936 h 668765"/>
                    <a:gd name="connsiteX3" fmla="*/ 428035 w 428035"/>
                    <a:gd name="connsiteY3" fmla="*/ 21830 h 668765"/>
                    <a:gd name="connsiteX4" fmla="*/ 388303 w 428035"/>
                    <a:gd name="connsiteY4" fmla="*/ 5603 h 668765"/>
                    <a:gd name="connsiteX5" fmla="*/ 7962 w 428035"/>
                    <a:gd name="connsiteY5" fmla="*/ 318156 h 668765"/>
                    <a:gd name="connsiteX6" fmla="*/ 7962 w 428035"/>
                    <a:gd name="connsiteY6" fmla="*/ 350609 h 66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035" h="668765">
                      <a:moveTo>
                        <a:pt x="7962" y="350609"/>
                      </a:moveTo>
                      <a:lnTo>
                        <a:pt x="388303" y="663162"/>
                      </a:lnTo>
                      <a:cubicBezTo>
                        <a:pt x="403620" y="675749"/>
                        <a:pt x="428035" y="665741"/>
                        <a:pt x="428035" y="646936"/>
                      </a:cubicBezTo>
                      <a:lnTo>
                        <a:pt x="428035" y="21830"/>
                      </a:lnTo>
                      <a:cubicBezTo>
                        <a:pt x="428035" y="3025"/>
                        <a:pt x="403620" y="-6984"/>
                        <a:pt x="388303" y="5603"/>
                      </a:cubicBezTo>
                      <a:lnTo>
                        <a:pt x="7962" y="318156"/>
                      </a:lnTo>
                      <a:cubicBezTo>
                        <a:pt x="-2654" y="326800"/>
                        <a:pt x="-2654" y="341965"/>
                        <a:pt x="7962" y="350609"/>
                      </a:cubicBezTo>
                      <a:close/>
                    </a:path>
                  </a:pathLst>
                </a:custGeom>
                <a:solidFill>
                  <a:srgbClr val="4AABB0">
                    <a:alpha val="15000"/>
                  </a:srgbClr>
                </a:solidFill>
                <a:ln w="15136" cap="flat">
                  <a:solidFill>
                    <a:schemeClr val="tx1">
                      <a:alpha val="15000"/>
                    </a:schemeClr>
                  </a:solid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xmlns="" id="{26551890-8DCF-DC50-75E9-C5BE04E9B45C}"/>
                    </a:ext>
                  </a:extLst>
                </p:cNvPr>
                <p:cNvSpPr/>
                <p:nvPr/>
              </p:nvSpPr>
              <p:spPr>
                <a:xfrm>
                  <a:off x="7178465" y="749925"/>
                  <a:ext cx="409192" cy="639677"/>
                </a:xfrm>
                <a:custGeom>
                  <a:avLst/>
                  <a:gdLst>
                    <a:gd name="connsiteX0" fmla="*/ 7620 w 409192"/>
                    <a:gd name="connsiteY0" fmla="*/ 335417 h 639677"/>
                    <a:gd name="connsiteX1" fmla="*/ 371280 w 409192"/>
                    <a:gd name="connsiteY1" fmla="*/ 634321 h 639677"/>
                    <a:gd name="connsiteX2" fmla="*/ 409193 w 409192"/>
                    <a:gd name="connsiteY2" fmla="*/ 618853 h 639677"/>
                    <a:gd name="connsiteX3" fmla="*/ 409193 w 409192"/>
                    <a:gd name="connsiteY3" fmla="*/ 20892 h 639677"/>
                    <a:gd name="connsiteX4" fmla="*/ 371280 w 409192"/>
                    <a:gd name="connsiteY4" fmla="*/ 5424 h 639677"/>
                    <a:gd name="connsiteX5" fmla="*/ 7620 w 409192"/>
                    <a:gd name="connsiteY5" fmla="*/ 304328 h 639677"/>
                    <a:gd name="connsiteX6" fmla="*/ 7620 w 409192"/>
                    <a:gd name="connsiteY6" fmla="*/ 335417 h 63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192" h="639677">
                      <a:moveTo>
                        <a:pt x="7620" y="335417"/>
                      </a:moveTo>
                      <a:lnTo>
                        <a:pt x="371280" y="634321"/>
                      </a:lnTo>
                      <a:cubicBezTo>
                        <a:pt x="385990" y="646302"/>
                        <a:pt x="409193" y="636899"/>
                        <a:pt x="409193" y="618853"/>
                      </a:cubicBezTo>
                      <a:lnTo>
                        <a:pt x="409193" y="20892"/>
                      </a:lnTo>
                      <a:cubicBezTo>
                        <a:pt x="409193" y="2846"/>
                        <a:pt x="385838" y="-6708"/>
                        <a:pt x="371280" y="5424"/>
                      </a:cubicBezTo>
                      <a:lnTo>
                        <a:pt x="7620" y="304328"/>
                      </a:lnTo>
                      <a:cubicBezTo>
                        <a:pt x="-2540" y="312669"/>
                        <a:pt x="-2540" y="327076"/>
                        <a:pt x="7620" y="335417"/>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xmlns="" id="{B1534261-0C2A-6F1A-843C-209984318339}"/>
                    </a:ext>
                  </a:extLst>
                </p:cNvPr>
                <p:cNvSpPr/>
                <p:nvPr/>
              </p:nvSpPr>
              <p:spPr>
                <a:xfrm>
                  <a:off x="7214028" y="795798"/>
                  <a:ext cx="349366" cy="547847"/>
                </a:xfrm>
                <a:custGeom>
                  <a:avLst/>
                  <a:gdLst>
                    <a:gd name="connsiteX0" fmla="*/ 6483 w 349366"/>
                    <a:gd name="connsiteY0" fmla="*/ 287269 h 547847"/>
                    <a:gd name="connsiteX1" fmla="*/ 316913 w 349366"/>
                    <a:gd name="connsiteY1" fmla="*/ 543256 h 547847"/>
                    <a:gd name="connsiteX2" fmla="*/ 349366 w 349366"/>
                    <a:gd name="connsiteY2" fmla="*/ 529911 h 547847"/>
                    <a:gd name="connsiteX3" fmla="*/ 349366 w 349366"/>
                    <a:gd name="connsiteY3" fmla="*/ 17936 h 547847"/>
                    <a:gd name="connsiteX4" fmla="*/ 316913 w 349366"/>
                    <a:gd name="connsiteY4" fmla="*/ 4591 h 547847"/>
                    <a:gd name="connsiteX5" fmla="*/ 6483 w 349366"/>
                    <a:gd name="connsiteY5" fmla="*/ 260578 h 547847"/>
                    <a:gd name="connsiteX6" fmla="*/ 6483 w 349366"/>
                    <a:gd name="connsiteY6" fmla="*/ 287269 h 54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66" h="547847">
                      <a:moveTo>
                        <a:pt x="6483" y="287269"/>
                      </a:moveTo>
                      <a:lnTo>
                        <a:pt x="316913" y="543256"/>
                      </a:lnTo>
                      <a:cubicBezTo>
                        <a:pt x="329500" y="553568"/>
                        <a:pt x="349366" y="545379"/>
                        <a:pt x="349366" y="529911"/>
                      </a:cubicBezTo>
                      <a:lnTo>
                        <a:pt x="349366" y="17936"/>
                      </a:lnTo>
                      <a:cubicBezTo>
                        <a:pt x="349366" y="2468"/>
                        <a:pt x="329500" y="-5721"/>
                        <a:pt x="316913" y="4591"/>
                      </a:cubicBezTo>
                      <a:lnTo>
                        <a:pt x="6483" y="260578"/>
                      </a:lnTo>
                      <a:cubicBezTo>
                        <a:pt x="-2161" y="267706"/>
                        <a:pt x="-2161" y="280141"/>
                        <a:pt x="6483" y="287269"/>
                      </a:cubicBezTo>
                      <a:close/>
                    </a:path>
                  </a:pathLst>
                </a:custGeom>
                <a:solidFill>
                  <a:srgbClr val="4AABB0"/>
                </a:solidFill>
                <a:ln w="15136" cap="flat">
                  <a:solidFill>
                    <a:schemeClr val="tx1"/>
                  </a:solid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xmlns="" id="{BB1324C2-CB44-02E9-5D74-793551BD4C04}"/>
                    </a:ext>
                  </a:extLst>
                </p:cNvPr>
                <p:cNvSpPr/>
                <p:nvPr/>
              </p:nvSpPr>
              <p:spPr>
                <a:xfrm>
                  <a:off x="7082963" y="524839"/>
                  <a:ext cx="548370" cy="491501"/>
                </a:xfrm>
                <a:custGeom>
                  <a:avLst/>
                  <a:gdLst>
                    <a:gd name="connsiteX0" fmla="*/ 548371 w 548370"/>
                    <a:gd name="connsiteY0" fmla="*/ 0 h 491501"/>
                    <a:gd name="connsiteX1" fmla="*/ 0 w 548370"/>
                    <a:gd name="connsiteY1" fmla="*/ 491501 h 491501"/>
                    <a:gd name="connsiteX2" fmla="*/ 548371 w 548370"/>
                    <a:gd name="connsiteY2" fmla="*/ 0 h 491501"/>
                  </a:gdLst>
                  <a:ahLst/>
                  <a:cxnLst>
                    <a:cxn ang="0">
                      <a:pos x="connsiteX0" y="connsiteY0"/>
                    </a:cxn>
                    <a:cxn ang="0">
                      <a:pos x="connsiteX1" y="connsiteY1"/>
                    </a:cxn>
                    <a:cxn ang="0">
                      <a:pos x="connsiteX2" y="connsiteY2"/>
                    </a:cxn>
                  </a:cxnLst>
                  <a:rect l="l" t="t" r="r" b="b"/>
                  <a:pathLst>
                    <a:path w="548370" h="491501">
                      <a:moveTo>
                        <a:pt x="548371" y="0"/>
                      </a:moveTo>
                      <a:cubicBezTo>
                        <a:pt x="456773" y="120714"/>
                        <a:pt x="234453" y="389440"/>
                        <a:pt x="0" y="491501"/>
                      </a:cubicBezTo>
                      <a:lnTo>
                        <a:pt x="548371" y="0"/>
                      </a:lnTo>
                      <a:close/>
                    </a:path>
                  </a:pathLst>
                </a:custGeom>
                <a:solidFill>
                  <a:srgbClr val="4AABB0"/>
                </a:solidFill>
                <a:ln w="15136" cap="flat">
                  <a:solidFill>
                    <a:schemeClr val="tx1"/>
                  </a:solidFill>
                  <a:prstDash val="solid"/>
                  <a:miter/>
                </a:ln>
              </p:spPr>
              <p:txBody>
                <a:bodyPr rtlCol="0" anchor="ctr"/>
                <a:lstStyle/>
                <a:p>
                  <a:endParaRPr lang="en-US"/>
                </a:p>
              </p:txBody>
            </p:sp>
            <p:grpSp>
              <p:nvGrpSpPr>
                <p:cNvPr id="197" name="Graphic 2">
                  <a:extLst>
                    <a:ext uri="{FF2B5EF4-FFF2-40B4-BE49-F238E27FC236}">
                      <a16:creationId xmlns:a16="http://schemas.microsoft.com/office/drawing/2014/main" xmlns="" id="{3500709B-558B-1C28-5DFA-0D8FFCA630A5}"/>
                    </a:ext>
                  </a:extLst>
                </p:cNvPr>
                <p:cNvGrpSpPr/>
                <p:nvPr/>
              </p:nvGrpSpPr>
              <p:grpSpPr>
                <a:xfrm>
                  <a:off x="7228851" y="795798"/>
                  <a:ext cx="334542" cy="522328"/>
                  <a:chOff x="7228851" y="795798"/>
                  <a:chExt cx="334542" cy="522328"/>
                </a:xfrm>
                <a:solidFill>
                  <a:srgbClr val="FFE982"/>
                </a:solidFill>
              </p:grpSpPr>
              <p:sp>
                <p:nvSpPr>
                  <p:cNvPr id="198" name="Freeform: Shape 197">
                    <a:extLst>
                      <a:ext uri="{FF2B5EF4-FFF2-40B4-BE49-F238E27FC236}">
                        <a16:creationId xmlns:a16="http://schemas.microsoft.com/office/drawing/2014/main" xmlns="" id="{460A4B0B-0506-C74F-F981-42852E51023B}"/>
                      </a:ext>
                    </a:extLst>
                  </p:cNvPr>
                  <p:cNvSpPr/>
                  <p:nvPr/>
                </p:nvSpPr>
                <p:spPr>
                  <a:xfrm>
                    <a:off x="7303464" y="891683"/>
                    <a:ext cx="259930" cy="330144"/>
                  </a:xfrm>
                  <a:custGeom>
                    <a:avLst/>
                    <a:gdLst>
                      <a:gd name="connsiteX0" fmla="*/ 259930 w 259930"/>
                      <a:gd name="connsiteY0" fmla="*/ 155746 h 330144"/>
                      <a:gd name="connsiteX1" fmla="*/ 259930 w 259930"/>
                      <a:gd name="connsiteY1" fmla="*/ 0 h 330144"/>
                      <a:gd name="connsiteX2" fmla="*/ 0 w 259930"/>
                      <a:gd name="connsiteY2" fmla="*/ 259778 h 330144"/>
                      <a:gd name="connsiteX3" fmla="*/ 85380 w 259930"/>
                      <a:gd name="connsiteY3" fmla="*/ 330145 h 330144"/>
                      <a:gd name="connsiteX4" fmla="*/ 259930 w 259930"/>
                      <a:gd name="connsiteY4" fmla="*/ 155746 h 33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0" h="330144">
                        <a:moveTo>
                          <a:pt x="259930" y="155746"/>
                        </a:moveTo>
                        <a:lnTo>
                          <a:pt x="259930" y="0"/>
                        </a:lnTo>
                        <a:lnTo>
                          <a:pt x="0" y="259778"/>
                        </a:lnTo>
                        <a:lnTo>
                          <a:pt x="85380" y="330145"/>
                        </a:lnTo>
                        <a:lnTo>
                          <a:pt x="259930" y="155746"/>
                        </a:lnTo>
                        <a:close/>
                      </a:path>
                    </a:pathLst>
                  </a:custGeom>
                  <a:solidFill>
                    <a:srgbClr val="4AABB0"/>
                  </a:solidFill>
                  <a:ln w="15136" cap="flat">
                    <a:solidFill>
                      <a:schemeClr val="tx1"/>
                    </a:solidFill>
                    <a:prstDash val="solid"/>
                    <a:miter/>
                  </a:ln>
                </p:spPr>
                <p:txBody>
                  <a:bodyPr rtlCol="0" anchor="ctr"/>
                  <a:lstStyle/>
                  <a:p>
                    <a:endParaRPr lang="en-US" dirty="0"/>
                  </a:p>
                </p:txBody>
              </p:sp>
              <p:sp>
                <p:nvSpPr>
                  <p:cNvPr id="199" name="Freeform: Shape 198">
                    <a:extLst>
                      <a:ext uri="{FF2B5EF4-FFF2-40B4-BE49-F238E27FC236}">
                        <a16:creationId xmlns:a16="http://schemas.microsoft.com/office/drawing/2014/main" xmlns="" id="{07AD6FE6-22FC-9030-6810-EC351B872874}"/>
                      </a:ext>
                    </a:extLst>
                  </p:cNvPr>
                  <p:cNvSpPr/>
                  <p:nvPr/>
                </p:nvSpPr>
                <p:spPr>
                  <a:xfrm>
                    <a:off x="7228851" y="795798"/>
                    <a:ext cx="334542" cy="332309"/>
                  </a:xfrm>
                  <a:custGeom>
                    <a:avLst/>
                    <a:gdLst>
                      <a:gd name="connsiteX0" fmla="*/ 46254 w 334542"/>
                      <a:gd name="connsiteY0" fmla="*/ 332309 h 332309"/>
                      <a:gd name="connsiteX1" fmla="*/ 334542 w 334542"/>
                      <a:gd name="connsiteY1" fmla="*/ 44020 h 332309"/>
                      <a:gd name="connsiteX2" fmla="*/ 334542 w 334542"/>
                      <a:gd name="connsiteY2" fmla="*/ 17936 h 332309"/>
                      <a:gd name="connsiteX3" fmla="*/ 302089 w 334542"/>
                      <a:gd name="connsiteY3" fmla="*/ 4591 h 332309"/>
                      <a:gd name="connsiteX4" fmla="*/ 229751 w 334542"/>
                      <a:gd name="connsiteY4" fmla="*/ 64190 h 332309"/>
                      <a:gd name="connsiteX5" fmla="*/ 0 w 334542"/>
                      <a:gd name="connsiteY5" fmla="*/ 293941 h 332309"/>
                      <a:gd name="connsiteX6" fmla="*/ 46254 w 334542"/>
                      <a:gd name="connsiteY6" fmla="*/ 332158 h 33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542" h="332309">
                        <a:moveTo>
                          <a:pt x="46254" y="332309"/>
                        </a:moveTo>
                        <a:lnTo>
                          <a:pt x="334542" y="44020"/>
                        </a:lnTo>
                        <a:lnTo>
                          <a:pt x="334542" y="17936"/>
                        </a:lnTo>
                        <a:cubicBezTo>
                          <a:pt x="334542" y="2468"/>
                          <a:pt x="314676" y="-5721"/>
                          <a:pt x="302089" y="4591"/>
                        </a:cubicBezTo>
                        <a:lnTo>
                          <a:pt x="229751" y="64190"/>
                        </a:lnTo>
                        <a:lnTo>
                          <a:pt x="0" y="293941"/>
                        </a:lnTo>
                        <a:lnTo>
                          <a:pt x="46254" y="3321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xmlns="" id="{B1DD9CAD-EBE3-D210-2132-F026CD9D9F52}"/>
                      </a:ext>
                    </a:extLst>
                  </p:cNvPr>
                  <p:cNvSpPr/>
                  <p:nvPr/>
                </p:nvSpPr>
                <p:spPr>
                  <a:xfrm>
                    <a:off x="7413866" y="1092924"/>
                    <a:ext cx="149528" cy="178948"/>
                  </a:xfrm>
                  <a:custGeom>
                    <a:avLst/>
                    <a:gdLst>
                      <a:gd name="connsiteX0" fmla="*/ 149528 w 149528"/>
                      <a:gd name="connsiteY0" fmla="*/ 65058 h 178948"/>
                      <a:gd name="connsiteX1" fmla="*/ 149528 w 149528"/>
                      <a:gd name="connsiteY1" fmla="*/ 0 h 178948"/>
                      <a:gd name="connsiteX2" fmla="*/ 0 w 149528"/>
                      <a:gd name="connsiteY2" fmla="*/ 149528 h 178948"/>
                      <a:gd name="connsiteX3" fmla="*/ 35638 w 149528"/>
                      <a:gd name="connsiteY3" fmla="*/ 178948 h 178948"/>
                      <a:gd name="connsiteX4" fmla="*/ 149528 w 149528"/>
                      <a:gd name="connsiteY4" fmla="*/ 65058 h 178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28" h="178948">
                        <a:moveTo>
                          <a:pt x="149528" y="65058"/>
                        </a:moveTo>
                        <a:lnTo>
                          <a:pt x="149528" y="0"/>
                        </a:lnTo>
                        <a:lnTo>
                          <a:pt x="0" y="149528"/>
                        </a:lnTo>
                        <a:lnTo>
                          <a:pt x="35638" y="178948"/>
                        </a:lnTo>
                        <a:lnTo>
                          <a:pt x="149528" y="65058"/>
                        </a:lnTo>
                        <a:close/>
                      </a:path>
                    </a:pathLst>
                  </a:custGeom>
                  <a:solidFill>
                    <a:srgbClr val="4AABB0"/>
                  </a:solidFill>
                  <a:ln w="15136" cap="flat">
                    <a:solidFill>
                      <a:schemeClr val="tx1"/>
                    </a:solid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xmlns="" id="{B92A734F-F465-6D78-CDFA-5A129EC698DB}"/>
                      </a:ext>
                    </a:extLst>
                  </p:cNvPr>
                  <p:cNvSpPr/>
                  <p:nvPr/>
                </p:nvSpPr>
                <p:spPr>
                  <a:xfrm>
                    <a:off x="7475891" y="1206359"/>
                    <a:ext cx="87502" cy="111766"/>
                  </a:xfrm>
                  <a:custGeom>
                    <a:avLst/>
                    <a:gdLst>
                      <a:gd name="connsiteX0" fmla="*/ 87503 w 87502"/>
                      <a:gd name="connsiteY0" fmla="*/ 53988 h 111766"/>
                      <a:gd name="connsiteX1" fmla="*/ 87503 w 87502"/>
                      <a:gd name="connsiteY1" fmla="*/ 0 h 111766"/>
                      <a:gd name="connsiteX2" fmla="*/ 0 w 87502"/>
                      <a:gd name="connsiteY2" fmla="*/ 87351 h 111766"/>
                      <a:gd name="connsiteX3" fmla="*/ 29724 w 87502"/>
                      <a:gd name="connsiteY3" fmla="*/ 111767 h 111766"/>
                      <a:gd name="connsiteX4" fmla="*/ 87503 w 87502"/>
                      <a:gd name="connsiteY4" fmla="*/ 53988 h 111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02" h="111766">
                        <a:moveTo>
                          <a:pt x="87503" y="53988"/>
                        </a:moveTo>
                        <a:lnTo>
                          <a:pt x="87503" y="0"/>
                        </a:lnTo>
                        <a:lnTo>
                          <a:pt x="0" y="87351"/>
                        </a:lnTo>
                        <a:lnTo>
                          <a:pt x="29724" y="111767"/>
                        </a:lnTo>
                        <a:lnTo>
                          <a:pt x="87503" y="53988"/>
                        </a:lnTo>
                        <a:close/>
                      </a:path>
                    </a:pathLst>
                  </a:custGeom>
                  <a:solidFill>
                    <a:srgbClr val="4AABB0"/>
                  </a:solidFill>
                  <a:ln w="15136" cap="flat">
                    <a:solidFill>
                      <a:schemeClr val="tx1"/>
                    </a:solidFill>
                    <a:prstDash val="solid"/>
                    <a:miter/>
                  </a:ln>
                </p:spPr>
                <p:txBody>
                  <a:bodyPr rtlCol="0" anchor="ctr"/>
                  <a:lstStyle/>
                  <a:p>
                    <a:endParaRPr lang="en-US" dirty="0"/>
                  </a:p>
                </p:txBody>
              </p:sp>
            </p:grpSp>
          </p:grpSp>
        </p:grpSp>
        <p:sp>
          <p:nvSpPr>
            <p:cNvPr id="184" name="TextBox 22">
              <a:extLst>
                <a:ext uri="{FF2B5EF4-FFF2-40B4-BE49-F238E27FC236}">
                  <a16:creationId xmlns:a16="http://schemas.microsoft.com/office/drawing/2014/main" xmlns="" id="{704BC13E-D225-F44B-AAEF-A186D27303F8}"/>
                </a:ext>
              </a:extLst>
            </p:cNvPr>
            <p:cNvSpPr txBox="1"/>
            <p:nvPr/>
          </p:nvSpPr>
          <p:spPr>
            <a:xfrm>
              <a:off x="3109374" y="5493865"/>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08</a:t>
              </a:r>
            </a:p>
          </p:txBody>
        </p:sp>
        <p:sp>
          <p:nvSpPr>
            <p:cNvPr id="185" name="TextBox 184">
              <a:extLst>
                <a:ext uri="{FF2B5EF4-FFF2-40B4-BE49-F238E27FC236}">
                  <a16:creationId xmlns:a16="http://schemas.microsoft.com/office/drawing/2014/main" xmlns="" id="{71B3FC9D-5339-442B-58EC-C9CAD32045B1}"/>
                </a:ext>
              </a:extLst>
            </p:cNvPr>
            <p:cNvSpPr txBox="1"/>
            <p:nvPr/>
          </p:nvSpPr>
          <p:spPr>
            <a:xfrm>
              <a:off x="4014681" y="5403341"/>
              <a:ext cx="1367204" cy="65405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خطة عمل لحل النزاع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4207548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8"/>
                                        </p:tgtEl>
                                        <p:attrNameLst>
                                          <p:attrName>style.visibility</p:attrName>
                                        </p:attrNameLst>
                                      </p:cBhvr>
                                      <p:to>
                                        <p:strVal val="visible"/>
                                      </p:to>
                                    </p:set>
                                    <p:animEffect transition="in" filter="wipe(left)">
                                      <p:cBhvr>
                                        <p:cTn id="12" dur="500"/>
                                        <p:tgtEl>
                                          <p:spTgt spid="1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right)">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2"/>
                                        </p:tgtEl>
                                        <p:attrNameLst>
                                          <p:attrName>style.visibility</p:attrName>
                                        </p:attrNameLst>
                                      </p:cBhvr>
                                      <p:to>
                                        <p:strVal val="visible"/>
                                      </p:to>
                                    </p:set>
                                    <p:animEffect transition="in" filter="wipe(left)">
                                      <p:cBhvr>
                                        <p:cTn id="22"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xmlns=""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أن تؤثر النزاعات غير المحسومة على أداء الفريق؟</a:t>
            </a:r>
            <a:endParaRPr lang="en-US" dirty="0"/>
          </a:p>
        </p:txBody>
      </p:sp>
      <p:pic>
        <p:nvPicPr>
          <p:cNvPr id="5" name="Picture 4">
            <a:extLst>
              <a:ext uri="{FF2B5EF4-FFF2-40B4-BE49-F238E27FC236}">
                <a16:creationId xmlns:a16="http://schemas.microsoft.com/office/drawing/2014/main" xmlns=""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xmlns=""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xmlns=""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xmlns=""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xmlns=""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xmlns=""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xmlns=""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xmlns=""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xmlns=""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xmlns=""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xmlns=""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7864376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38138" y="221489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انخفاض التواصل وعدم التعاون بين أعضاء الفريق</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xmlns="" id="{57B17163-AD28-0FBA-B820-9F83D04B4C77}"/>
              </a:ext>
            </a:extLst>
          </p:cNvPr>
          <p:cNvSpPr txBox="1"/>
          <p:nvPr/>
        </p:nvSpPr>
        <p:spPr>
          <a:xfrm>
            <a:off x="4677978" y="3210211"/>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تشتت الجهود والتركيز على النزاع بدلاً من تحقيق الأهداف</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77977" y="4131630"/>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تدهور روح العمل الجماعي وانعكاسات سلبية على تكامل الفريق</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6240D5FB-C4D6-B8A0-29E0-61895BC8A8EE}"/>
              </a:ext>
            </a:extLst>
          </p:cNvPr>
          <p:cNvSpPr txBox="1"/>
          <p:nvPr/>
        </p:nvSpPr>
        <p:spPr>
          <a:xfrm>
            <a:off x="4677976" y="5126945"/>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تأثير سلبي على ديناميكية العمل وقدرة الفريق على حل المشكلات</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3379384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xmlns=""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xmlns=""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xmlns=""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xmlns=""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xmlns=""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xmlns=""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xmlns=""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xmlns=""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xmlns=""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xmlns=""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xmlns=""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xmlns="" id="{769F28A0-C844-F8BE-2A55-989D0230CF42}"/>
              </a:ext>
            </a:extLst>
          </p:cNvPr>
          <p:cNvSpPr txBox="1"/>
          <p:nvPr/>
        </p:nvSpPr>
        <p:spPr>
          <a:xfrm>
            <a:off x="4249036" y="2788180"/>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زيادة مستويات الضغوط والتوتر بين أعضاء الفريق</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xmlns="" id="{DD19805F-8C39-2180-D842-0255E5CE675A}"/>
              </a:ext>
            </a:extLst>
          </p:cNvPr>
          <p:cNvSpPr txBox="1"/>
          <p:nvPr/>
        </p:nvSpPr>
        <p:spPr>
          <a:xfrm>
            <a:off x="4688876" y="3735588"/>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تدني مستوى الثقة بين أعضاء الفريق وانخفاض الولاء لأهدافه</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xmlns="" id="{917ACB0F-9CCB-BF13-D6F7-D182F2DF1D4C}"/>
              </a:ext>
            </a:extLst>
          </p:cNvPr>
          <p:cNvSpPr txBox="1"/>
          <p:nvPr/>
        </p:nvSpPr>
        <p:spPr>
          <a:xfrm>
            <a:off x="4688876" y="4682997"/>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تأخر مواعيد المهام والمشاريع أو تقديم عمل أقل جودة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308676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xmlns=""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xmlns=""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xmlns=""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xmlns=""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xmlns=""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مفهوم السلوك الوظيفي وأهميته</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xmlns=""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xmlns=""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xmlns=""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xmlns=""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xmlns=""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xmlns=""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تعريف السلوك الوظيفي.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xmlns=""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xmlns=""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xmlns=""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xmlns=""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xmlns=""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السلوك الوظيفي.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xmlns=""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xmlns=""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xmlns=""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xmlns=""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xmlns=""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كيف يعكس السلوك الوظيفي صورة المؤسسة؟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xmlns="" id="{84323394-7C95-D94B-A967-6DBD91AF204C}"/>
              </a:ext>
            </a:extLst>
          </p:cNvPr>
          <p:cNvGrpSpPr/>
          <p:nvPr/>
        </p:nvGrpSpPr>
        <p:grpSpPr>
          <a:xfrm>
            <a:off x="2057401" y="5715000"/>
            <a:ext cx="9243034" cy="609600"/>
            <a:chOff x="2931723" y="3429000"/>
            <a:chExt cx="8368711" cy="609600"/>
          </a:xfrm>
        </p:grpSpPr>
        <p:grpSp>
          <p:nvGrpSpPr>
            <p:cNvPr id="46" name="Group 45">
              <a:extLst>
                <a:ext uri="{FF2B5EF4-FFF2-40B4-BE49-F238E27FC236}">
                  <a16:creationId xmlns:a16="http://schemas.microsoft.com/office/drawing/2014/main" xmlns=""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xmlns=""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xmlns=""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xmlns=""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أمثلة لسلوكيات وظيفية إيجابية وسلبية.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xmlns=""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xmlns=""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xmlns=""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xmlns="" id="{54AFF24A-10DB-B657-0926-A043640F023F}"/>
              </a:ext>
            </a:extLst>
          </p:cNvPr>
          <p:cNvSpPr txBox="1"/>
          <p:nvPr/>
        </p:nvSpPr>
        <p:spPr>
          <a:xfrm>
            <a:off x="3507253" y="2145512"/>
            <a:ext cx="8218582" cy="3916457"/>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في نهاية هذا البرنامج التدريبي، نود أن نتقدم بجزيل الشكر والتقدير لكل واحد منكم على مشاركتكم الفعّالة والتزامكم خلال الجلسات. لقد أضفتُم قيمة كبيرة من خلال تجاربكم الشخصية وأسئلتكم البنّاءة، مما أسهم في إثراء النقاشات وتوسيع آفاقنا جميعاً حول موضوع "قواعد السلوك الوظيفي". إن تفاعلكم كان أساساً لنجاح هذا البرنامج، ونحن نأمل أن تكونوا قد استمتعتم واستفدتم من المبادئ والممارسات التي تمت مناقشتها</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82201607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xmlns=""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xmlns=""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xmlns=""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xmlns="" id="{79D9DFBF-E79D-9533-6B12-6367592A5EB7}"/>
              </a:ext>
            </a:extLst>
          </p:cNvPr>
          <p:cNvSpPr txBox="1"/>
          <p:nvPr/>
        </p:nvSpPr>
        <p:spPr>
          <a:xfrm>
            <a:off x="3507253" y="2417718"/>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latin typeface="Adobe Arabic" panose="02040503050201020203" pitchFamily="18" charset="-78"/>
                <a:cs typeface="Adobe Arabic" panose="02040503050201020203" pitchFamily="18" charset="-78"/>
              </a:rPr>
              <a:t>وقبل أن نختم، نود أن نشارك معكم بعض التوصيات الهامة التي يمكن أن تساعدكم في تطبيق ما تعلمتموه في حياتكم المهنية اليومية:</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xmlns="" id="{AB3618D7-DA51-7673-9588-88009C53D653}"/>
              </a:ext>
            </a:extLst>
          </p:cNvPr>
          <p:cNvSpPr txBox="1"/>
          <p:nvPr/>
        </p:nvSpPr>
        <p:spPr>
          <a:xfrm>
            <a:off x="3507253" y="3857143"/>
            <a:ext cx="8218582" cy="2080057"/>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التزام النزاهة والشفافية:</a:t>
            </a:r>
            <a:endParaRPr lang="en-US" sz="2800" dirty="0">
              <a:solidFill>
                <a:srgbClr val="C00000"/>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3"/>
              </a:buBlip>
            </a:pPr>
            <a:r>
              <a:rPr lang="ar-SA" sz="2800" dirty="0">
                <a:latin typeface="Adobe Arabic" panose="02040503050201020203" pitchFamily="18" charset="-78"/>
                <a:cs typeface="Adobe Arabic" panose="02040503050201020203" pitchFamily="18" charset="-78"/>
              </a:rPr>
              <a:t>اجعلوا النزاهة جزءاً لا يتجزأ من قراراتكم وأفعالكم اليومية. الشفافية في التعامل تعزز الثقة بينكم وبين زملائكم وإدارتكم.</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505594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xmlns=""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xmlns=""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xmlns=""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xmlns="" id="{79D9DFBF-E79D-9533-6B12-6367592A5EB7}"/>
              </a:ext>
            </a:extLst>
          </p:cNvPr>
          <p:cNvSpPr txBox="1"/>
          <p:nvPr/>
        </p:nvSpPr>
        <p:spPr>
          <a:xfrm>
            <a:off x="3507253" y="1928783"/>
            <a:ext cx="8218582" cy="2080057"/>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احترام القواعد والسياسات المؤسسية:</a:t>
            </a:r>
            <a:endParaRPr lang="en-US" sz="2800" dirty="0">
              <a:solidFill>
                <a:srgbClr val="C00000"/>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تأكدوا دائماً من اتباع السياسات والقواعد الداخلية للمؤسسة. هذه القواعد ليست مجرد إرشادات، بل هي أساس لضمان بيئة عمل متماسكة ومنظمة.</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xmlns="" id="{AB3618D7-DA51-7673-9588-88009C53D653}"/>
              </a:ext>
            </a:extLst>
          </p:cNvPr>
          <p:cNvSpPr txBox="1"/>
          <p:nvPr/>
        </p:nvSpPr>
        <p:spPr>
          <a:xfrm>
            <a:off x="3507253" y="4008840"/>
            <a:ext cx="8218582" cy="2080057"/>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التواصل الفعّال:</a:t>
            </a:r>
            <a:endParaRPr lang="en-US" sz="2800" dirty="0">
              <a:solidFill>
                <a:srgbClr val="C00000"/>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احرصوا على أن يكون التواصل بين الزملاء والإدارة واضحاً وصريحاً. الحوار المفتوح والاحترام المتبادل يقللان من المشكلات ويعززان التعاون</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08280335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xmlns=""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xmlns=""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xmlns=""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xmlns="" id="{79D9DFBF-E79D-9533-6B12-6367592A5EB7}"/>
              </a:ext>
            </a:extLst>
          </p:cNvPr>
          <p:cNvSpPr txBox="1"/>
          <p:nvPr/>
        </p:nvSpPr>
        <p:spPr>
          <a:xfrm>
            <a:off x="3507253" y="1928783"/>
            <a:ext cx="8218582" cy="2080057"/>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التصرف بمهنية في كل الأوقات:</a:t>
            </a:r>
            <a:endParaRPr lang="en-US" sz="2800" dirty="0">
              <a:solidFill>
                <a:srgbClr val="C00000"/>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سواءً في تفاعلكم اليومي مع الزملاء أو العملاء، تذكروا دائماً أن المهنية والأخلاقيات تعكس صورة المؤسسة وتؤثر في سمعتها.</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xmlns="" id="{AB3618D7-DA51-7673-9588-88009C53D653}"/>
              </a:ext>
            </a:extLst>
          </p:cNvPr>
          <p:cNvSpPr txBox="1"/>
          <p:nvPr/>
        </p:nvSpPr>
        <p:spPr>
          <a:xfrm>
            <a:off x="3866147" y="4008840"/>
            <a:ext cx="7859688" cy="2080057"/>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المسؤولية الشخصية:</a:t>
            </a:r>
            <a:endParaRPr lang="en-US" sz="2800" dirty="0">
              <a:solidFill>
                <a:srgbClr val="C00000"/>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تحملوا المسؤولية عن أفعالكم وقراراتكم. السلوك الوظيفي السليم يعتمد دائماً على الالتزام الذاتي والتفاني في أداء المهام.</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472205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xmlns=""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xmlns=""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xmlns=""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xmlns="" id="{79D9DFBF-E79D-9533-6B12-6367592A5EB7}"/>
              </a:ext>
            </a:extLst>
          </p:cNvPr>
          <p:cNvSpPr txBox="1"/>
          <p:nvPr/>
        </p:nvSpPr>
        <p:spPr>
          <a:xfrm>
            <a:off x="3507253" y="1928783"/>
            <a:ext cx="8218582" cy="2080057"/>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تشجيع بيئة العمل الإيجابية:</a:t>
            </a:r>
            <a:endParaRPr lang="en-US" sz="2800" dirty="0">
              <a:solidFill>
                <a:srgbClr val="C00000"/>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3"/>
              </a:buBlip>
            </a:pPr>
            <a:r>
              <a:rPr lang="ar-SA" sz="2800" dirty="0">
                <a:latin typeface="Adobe Arabic" panose="02040503050201020203" pitchFamily="18" charset="-78"/>
                <a:cs typeface="Adobe Arabic" panose="02040503050201020203" pitchFamily="18" charset="-78"/>
              </a:rPr>
              <a:t>كونوا قدوة لزملائكم من خلال تعزيز بيئة عمل قائمة على التعاون، والاحترام، والدعم المتبادل. العمل بروح الفريق هو مفتاح النجاح الجماعي</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xmlns="" id="{AB3618D7-DA51-7673-9588-88009C53D653}"/>
              </a:ext>
            </a:extLst>
          </p:cNvPr>
          <p:cNvSpPr txBox="1"/>
          <p:nvPr/>
        </p:nvSpPr>
        <p:spPr>
          <a:xfrm>
            <a:off x="3866147" y="4071062"/>
            <a:ext cx="7859688" cy="197746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ختاماً، </a:t>
            </a:r>
            <a:r>
              <a:rPr lang="ar-SA" sz="2800" dirty="0">
                <a:latin typeface="Adobe Arabic" panose="02040503050201020203" pitchFamily="18" charset="-78"/>
                <a:cs typeface="Adobe Arabic" panose="02040503050201020203" pitchFamily="18" charset="-78"/>
              </a:rPr>
              <a:t>نحن واثقون أن تطبيق قواعد السلوك الوظيفي في حياتكم المهنية سيساعدكم على بناء مستقبل مهني ناجح ومستدام، وسيُسهم في تحقيق النجاح الشخصي والمؤسسي على حد سواء.</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9600705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xmlns=""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xmlns=""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xmlns=""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xmlns=""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xmlns=""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xmlns=""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xmlns=""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xmlns=""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xmlns=""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xmlns=""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xmlns="" id="{79D9DFBF-E79D-9533-6B12-6367592A5EB7}"/>
              </a:ext>
            </a:extLst>
          </p:cNvPr>
          <p:cNvSpPr txBox="1"/>
          <p:nvPr/>
        </p:nvSpPr>
        <p:spPr>
          <a:xfrm>
            <a:off x="3507253" y="2542934"/>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مرةً أخرى</a:t>
            </a:r>
            <a:r>
              <a:rPr lang="ar-SA" sz="2800" dirty="0">
                <a:latin typeface="Adobe Arabic" panose="02040503050201020203" pitchFamily="18" charset="-78"/>
                <a:cs typeface="Adobe Arabic" panose="02040503050201020203" pitchFamily="18" charset="-78"/>
              </a:rPr>
              <a:t>، نشكركم على حضوركم ومشاركتكم، ونتطلع لرؤية الأثر الإيجابي الذي ستتركونه في مؤسساتكم من خلال التزامكم بهذه القواعد والأخلاقيات.</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xmlns="" id="{AB3618D7-DA51-7673-9588-88009C53D653}"/>
              </a:ext>
            </a:extLst>
          </p:cNvPr>
          <p:cNvSpPr txBox="1"/>
          <p:nvPr/>
        </p:nvSpPr>
        <p:spPr>
          <a:xfrm>
            <a:off x="3866147" y="4071062"/>
            <a:ext cx="7859688" cy="1433726"/>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نتمنى لكم دوام التوفيق والنجاح في حياتكم المهنية!</a:t>
            </a:r>
            <a:endParaRPr lang="en-US" sz="2800" dirty="0">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دمتم متميزين ومهنيين!</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59136246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xmlns="" id="{FE2732A5-4CEB-1A2D-8715-FA68CE5C73E3}"/>
              </a:ext>
            </a:extLst>
          </p:cNvPr>
          <p:cNvSpPr txBox="1"/>
          <p:nvPr/>
        </p:nvSpPr>
        <p:spPr>
          <a:xfrm>
            <a:off x="3085170" y="2875002"/>
            <a:ext cx="6021659" cy="1107996"/>
          </a:xfrm>
          <a:prstGeom prst="rect">
            <a:avLst/>
          </a:prstGeom>
          <a:noFill/>
        </p:spPr>
        <p:txBody>
          <a:bodyPr wrap="square" rtlCol="0">
            <a:spAutoFit/>
          </a:bodyPr>
          <a:lstStyle/>
          <a:p>
            <a:pPr algn="ctr"/>
            <a:r>
              <a:rPr lang="ar-SA" sz="6600" b="1" dirty="0">
                <a:solidFill>
                  <a:schemeClr val="bg1"/>
                </a:solidFill>
                <a:latin typeface="Sakkal Majalla" panose="02000000000000000000" pitchFamily="2" charset="-78"/>
                <a:cs typeface="Sakkal Majalla" panose="02000000000000000000" pitchFamily="2" charset="-78"/>
              </a:rPr>
              <a:t>تمت بعون الله تعالى</a:t>
            </a:r>
            <a:endParaRPr lang="en-US" sz="6600" b="1" dirty="0">
              <a:solidFill>
                <a:schemeClr val="bg1"/>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02692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76CF097-4C0E-0234-99A4-0EB8F007B1D2}"/>
              </a:ext>
            </a:extLst>
          </p:cNvPr>
          <p:cNvSpPr txBox="1"/>
          <p:nvPr/>
        </p:nvSpPr>
        <p:spPr>
          <a:xfrm>
            <a:off x="4801519" y="3009274"/>
            <a:ext cx="6352033" cy="2003625"/>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a:t>
            </a:r>
            <a:r>
              <a:rPr lang="ar-SA" sz="3600" dirty="0">
                <a:solidFill>
                  <a:srgbClr val="168489"/>
                </a:solidFill>
                <a:latin typeface="Adobe Arabic" panose="02040503050201020203" pitchFamily="18" charset="-78"/>
                <a:cs typeface="Adobe Arabic" panose="02040503050201020203" pitchFamily="18" charset="-78"/>
              </a:rPr>
              <a:t>السلوك الوظيفي وأهميته</a:t>
            </a:r>
            <a:endParaRPr lang="en-US" sz="3600" dirty="0">
              <a:solidFill>
                <a:srgbClr val="168489"/>
              </a:solidFill>
              <a:latin typeface="Adobe Arabic" panose="02040503050201020203" pitchFamily="18" charset="-78"/>
              <a:cs typeface="Adobe Arabic" panose="02040503050201020203" pitchFamily="18" charset="-78"/>
            </a:endParaRPr>
          </a:p>
          <a:p>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xmlns=""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xmlns=""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Tree>
    <p:extLst>
      <p:ext uri="{BB962C8B-B14F-4D97-AF65-F5344CB8AC3E}">
        <p14:creationId xmlns:p14="http://schemas.microsoft.com/office/powerpoint/2010/main" val="40332012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xmlns=""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xmlns=""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xmlns=""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xmlns=""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FF0DA242-E594-1FCE-518A-D35CCCF5891D}"/>
              </a:ext>
            </a:extLst>
          </p:cNvPr>
          <p:cNvSpPr txBox="1"/>
          <p:nvPr/>
        </p:nvSpPr>
        <p:spPr>
          <a:xfrm>
            <a:off x="4221126" y="2370932"/>
            <a:ext cx="7696026" cy="2262158"/>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قواعد السلوك الوظيفي هي مجموعة المبادئ والمعايير التي تحدد كيفية تصرف الموظفين في بيئة العمل. تهدف هذه القواعد إلى توجيه سلوك الموظفين نحو الالتزام بالأخلاقيات المهنية، والممارسات الصحيحة التي تعزز بيئة عمل إيجابية ومنتجة. كما أنها تساعد على ترسيخ قيم النزاهة، والاحترام المتبادل، والمسؤولية، والشفافية في كافة مستويات المؤسسة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xmlns="" id="{8BDC0476-53FE-FDB8-3A5B-7C2A7EB68DCE}"/>
              </a:ext>
            </a:extLst>
          </p:cNvPr>
          <p:cNvSpPr txBox="1"/>
          <p:nvPr/>
        </p:nvSpPr>
        <p:spPr>
          <a:xfrm>
            <a:off x="3835470" y="4801723"/>
            <a:ext cx="8081682" cy="1154162"/>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تعتبر قواعد السلوك الوظيفي أداة حيوية لضمان التناغم بين الموظفين وبينهم وبين الإدارة، كما أنها تُسهم في حماية حقوق الأفراد داخل المؤسسة وتعزيز الواجبات المتعلقة بهم.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4" name="Picture 13">
            <a:extLst>
              <a:ext uri="{FF2B5EF4-FFF2-40B4-BE49-F238E27FC236}">
                <a16:creationId xmlns:a16="http://schemas.microsoft.com/office/drawing/2014/main" xmlns="" id="{EF7EBE5C-0ACD-50B8-86EF-36BFAB7F7C0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620" y="2869360"/>
            <a:ext cx="2998039" cy="2998039"/>
          </a:xfrm>
          <a:prstGeom prst="rect">
            <a:avLst/>
          </a:prstGeom>
          <a:noFill/>
          <a:ln>
            <a:noFill/>
          </a:ln>
        </p:spPr>
      </p:pic>
    </p:spTree>
    <p:extLst>
      <p:ext uri="{BB962C8B-B14F-4D97-AF65-F5344CB8AC3E}">
        <p14:creationId xmlns:p14="http://schemas.microsoft.com/office/powerpoint/2010/main" val="75986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xmlns=""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xmlns=""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xmlns=""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xmlns=""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FF0DA242-E594-1FCE-518A-D35CCCF5891D}"/>
              </a:ext>
            </a:extLst>
          </p:cNvPr>
          <p:cNvSpPr txBox="1"/>
          <p:nvPr/>
        </p:nvSpPr>
        <p:spPr>
          <a:xfrm>
            <a:off x="4215546" y="4490906"/>
            <a:ext cx="7373389" cy="1708160"/>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إن التزام الموظفين بقواعد السلوك الوظيفي يعزز من سمعتهم المهنية ويخلق ثقافة عمل تحترم القيم الإنسانية والمهنية على حد سواء، مما يجعلها أساساً لتحقيق النجاح الفردي والجماعي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xmlns="" id="{8BDC0476-53FE-FDB8-3A5B-7C2A7EB68DCE}"/>
              </a:ext>
            </a:extLst>
          </p:cNvPr>
          <p:cNvSpPr txBox="1"/>
          <p:nvPr/>
        </p:nvSpPr>
        <p:spPr>
          <a:xfrm>
            <a:off x="3507253" y="2072423"/>
            <a:ext cx="8081682" cy="2318583"/>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endParaRPr lang="ar-SA" sz="22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a:p>
            <a:pPr marL="342900" indent="-3429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بالإضافة إلى ذلك، تساهم هذه القواعد في تحقيق الأهداف التنظيمية للمؤسسة، من خلال خلق بيئة عمل قائمة على الالتزام والاحترافية، مما يدعم الأداء العالي ويزيد من ثقة العملاء والمجتمع في المؤسسة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xmlns="" id="{75044723-2199-A3BA-20EE-3AC22EC4B64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6395" y="2880783"/>
            <a:ext cx="3004463" cy="3004463"/>
          </a:xfrm>
          <a:prstGeom prst="rect">
            <a:avLst/>
          </a:prstGeom>
          <a:noFill/>
          <a:ln>
            <a:noFill/>
          </a:ln>
        </p:spPr>
      </p:pic>
    </p:spTree>
    <p:extLst>
      <p:ext uri="{BB962C8B-B14F-4D97-AF65-F5344CB8AC3E}">
        <p14:creationId xmlns:p14="http://schemas.microsoft.com/office/powerpoint/2010/main" val="144871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xmlns=""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xmlns=""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xmlns=""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xmlns=""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xmlns=""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xmlns=""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xmlns=""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xmlns="" id="{1118E50F-9080-FFD7-752F-6CD4CA1C2A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xmlns="" id="{975E332A-03C2-AC24-7DBD-F1400A08F1DA}"/>
              </a:ext>
            </a:extLst>
          </p:cNvPr>
          <p:cNvSpPr txBox="1"/>
          <p:nvPr/>
        </p:nvSpPr>
        <p:spPr>
          <a:xfrm>
            <a:off x="1002402" y="3429000"/>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2000" b="1">
                <a:solidFill>
                  <a:srgbClr val="203E6C"/>
                </a:solidFill>
                <a:latin typeface="Times New Roman" panose="02020603050405020304" pitchFamily="18" charset="0"/>
                <a:cs typeface="GE Dinar Two Medium" panose="020A0503020102020204" pitchFamily="18" charset="-78"/>
              </a:defRPr>
            </a:lvl1pPr>
          </a:lstStyle>
          <a:p>
            <a:r>
              <a:rPr lang="ar-SY" sz="3200" dirty="0">
                <a:solidFill>
                  <a:schemeClr val="tx1"/>
                </a:solidFill>
                <a:latin typeface="Adobe Arabic" panose="02040503050201020203" pitchFamily="18" charset="-78"/>
                <a:cs typeface="Adobe Arabic" panose="02040503050201020203" pitchFamily="18" charset="-78"/>
              </a:rPr>
              <a:t>نشاط تعارف المشاركين</a:t>
            </a:r>
            <a:endParaRPr lang="en-US" sz="3200" dirty="0">
              <a:solidFill>
                <a:schemeClr val="tx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17073507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xmlns=""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xmlns=""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xmlns=""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xmlns=""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xmlns=""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xmlns=""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xmlns=""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xmlns=""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xmlns=""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xmlns=""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xmlns=""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السلوك الوظيفي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xmlns="" id="{FF0DA242-E594-1FCE-518A-D35CCCF5891D}"/>
              </a:ext>
            </a:extLst>
          </p:cNvPr>
          <p:cNvSpPr txBox="1"/>
          <p:nvPr/>
        </p:nvSpPr>
        <p:spPr>
          <a:xfrm>
            <a:off x="5303390" y="2823632"/>
            <a:ext cx="6633013" cy="2081339"/>
          </a:xfrm>
          <a:prstGeom prst="rect">
            <a:avLst/>
          </a:prstGeom>
          <a:noFill/>
        </p:spPr>
        <p:txBody>
          <a:bodyPr wrap="square">
            <a:spAutoFit/>
          </a:bodyPr>
          <a:lstStyle/>
          <a:p>
            <a:pPr marL="342900" indent="-342900" algn="just" rtl="1">
              <a:lnSpc>
                <a:spcPct val="150000"/>
              </a:lnSpc>
              <a:spcAft>
                <a:spcPts val="800"/>
              </a:spcAft>
              <a:buSzPct val="150000"/>
              <a:buBlip>
                <a:blip r:embed="rId3"/>
              </a:buBlip>
            </a:pPr>
            <a:r>
              <a:rPr lang="ar-SA" sz="22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يُشير السلوك الوظيفي إلى مجموعة الأنماط والسلوكيات التي يُظهرها الفرد في بيئة العمل، والتي تؤثر على أدائه المهني وعلاقاته مع زملائه ورؤسائه. يتضمن السلوك الوظيفي مجموعة من العوامل المرتبطة بكيفية تفاعل الشخص مع المهام الموكلة إليه، وكيفية تعامله مع الآخرين في مكان العمل، ومدى التزامه بالقواعد والقيم التنظيمية</a:t>
            </a:r>
            <a:endParaRPr lang="en-US" sz="22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descr="A person sitting at a desk working on a computer&#10;&#10;Description automatically generated">
            <a:extLst>
              <a:ext uri="{FF2B5EF4-FFF2-40B4-BE49-F238E27FC236}">
                <a16:creationId xmlns:a16="http://schemas.microsoft.com/office/drawing/2014/main" xmlns="" id="{E419A338-C249-06FB-15CC-085001323D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475" y="2421054"/>
            <a:ext cx="3761938" cy="3761938"/>
          </a:xfrm>
          <a:prstGeom prst="rect">
            <a:avLst/>
          </a:prstGeom>
        </p:spPr>
      </p:pic>
    </p:spTree>
    <p:extLst>
      <p:ext uri="{BB962C8B-B14F-4D97-AF65-F5344CB8AC3E}">
        <p14:creationId xmlns:p14="http://schemas.microsoft.com/office/powerpoint/2010/main" val="338063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TotalTime>
  <Words>2351</Words>
  <Application>Microsoft Office PowerPoint</Application>
  <PresentationFormat>Custom</PresentationFormat>
  <Paragraphs>504</Paragraphs>
  <Slides>46</Slides>
  <Notes>34</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Contents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user</cp:lastModifiedBy>
  <cp:revision>1206</cp:revision>
  <cp:lastPrinted>2023-07-16T13:31:37Z</cp:lastPrinted>
  <dcterms:created xsi:type="dcterms:W3CDTF">2020-01-20T05:08:25Z</dcterms:created>
  <dcterms:modified xsi:type="dcterms:W3CDTF">2025-04-06T05:35:29Z</dcterms:modified>
</cp:coreProperties>
</file>